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60" r:id="rId3"/>
    <p:sldId id="258" r:id="rId4"/>
    <p:sldId id="259" r:id="rId5"/>
    <p:sldId id="256" r:id="rId6"/>
    <p:sldId id="261" r:id="rId7"/>
    <p:sldId id="263" r:id="rId8"/>
    <p:sldId id="265" r:id="rId9"/>
    <p:sldId id="266" r:id="rId10"/>
    <p:sldId id="268" r:id="rId11"/>
    <p:sldId id="269" r:id="rId12"/>
    <p:sldId id="270" r:id="rId13"/>
    <p:sldId id="273" r:id="rId14"/>
    <p:sldId id="274" r:id="rId15"/>
    <p:sldId id="275" r:id="rId16"/>
    <p:sldId id="276" r:id="rId17"/>
    <p:sldId id="272" r:id="rId18"/>
    <p:sldId id="277" r:id="rId19"/>
    <p:sldId id="278" r:id="rId20"/>
    <p:sldId id="279" r:id="rId21"/>
    <p:sldId id="280" r:id="rId22"/>
    <p:sldId id="281" r:id="rId23"/>
    <p:sldId id="282" r:id="rId24"/>
    <p:sldId id="283" r:id="rId25"/>
    <p:sldId id="284" r:id="rId26"/>
    <p:sldId id="285" r:id="rId27"/>
    <p:sldId id="286" r:id="rId28"/>
    <p:sldId id="287" r:id="rId29"/>
    <p:sldId id="288" r:id="rId30"/>
    <p:sldId id="289" r:id="rId3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E480E"/>
    <a:srgbClr val="10C6A8"/>
    <a:srgbClr val="FF33CC"/>
    <a:srgbClr val="B9D9A3"/>
    <a:srgbClr val="97C77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>
        <p:scale>
          <a:sx n="25" d="100"/>
          <a:sy n="25" d="100"/>
        </p:scale>
        <p:origin x="2460" y="112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9FFC9-A81C-4F63-BECA-0D46A8AE07A8}" type="datetimeFigureOut">
              <a:rPr lang="en-US" smtClean="0"/>
              <a:t>12/9/2014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36FB3D-603E-495C-8511-7EBD7DE992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2584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9FFC9-A81C-4F63-BECA-0D46A8AE07A8}" type="datetimeFigureOut">
              <a:rPr lang="en-US" smtClean="0"/>
              <a:t>12/9/2014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36FB3D-603E-495C-8511-7EBD7DE992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09179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9FFC9-A81C-4F63-BECA-0D46A8AE07A8}" type="datetimeFigureOut">
              <a:rPr lang="en-US" smtClean="0"/>
              <a:t>12/9/2014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36FB3D-603E-495C-8511-7EBD7DE992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95665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9FFC9-A81C-4F63-BECA-0D46A8AE07A8}" type="datetimeFigureOut">
              <a:rPr lang="en-US" smtClean="0"/>
              <a:t>12/9/2014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36FB3D-603E-495C-8511-7EBD7DE992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59590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9FFC9-A81C-4F63-BECA-0D46A8AE07A8}" type="datetimeFigureOut">
              <a:rPr lang="en-US" smtClean="0"/>
              <a:t>12/9/2014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36FB3D-603E-495C-8511-7EBD7DE992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95584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9FFC9-A81C-4F63-BECA-0D46A8AE07A8}" type="datetimeFigureOut">
              <a:rPr lang="en-US" smtClean="0"/>
              <a:t>12/9/2014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36FB3D-603E-495C-8511-7EBD7DE992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81340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9FFC9-A81C-4F63-BECA-0D46A8AE07A8}" type="datetimeFigureOut">
              <a:rPr lang="en-US" smtClean="0"/>
              <a:t>12/9/2014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36FB3D-603E-495C-8511-7EBD7DE992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02348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9FFC9-A81C-4F63-BECA-0D46A8AE07A8}" type="datetimeFigureOut">
              <a:rPr lang="en-US" smtClean="0"/>
              <a:t>12/9/2014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36FB3D-603E-495C-8511-7EBD7DE992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50485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9FFC9-A81C-4F63-BECA-0D46A8AE07A8}" type="datetimeFigureOut">
              <a:rPr lang="en-US" smtClean="0"/>
              <a:t>12/9/2014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36FB3D-603E-495C-8511-7EBD7DE992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2742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9FFC9-A81C-4F63-BECA-0D46A8AE07A8}" type="datetimeFigureOut">
              <a:rPr lang="en-US" smtClean="0"/>
              <a:t>12/9/2014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36FB3D-603E-495C-8511-7EBD7DE992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87747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9FFC9-A81C-4F63-BECA-0D46A8AE07A8}" type="datetimeFigureOut">
              <a:rPr lang="en-US" smtClean="0"/>
              <a:t>12/9/2014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36FB3D-603E-495C-8511-7EBD7DE992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11819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D9FFC9-A81C-4F63-BECA-0D46A8AE07A8}" type="datetimeFigureOut">
              <a:rPr lang="en-US" smtClean="0"/>
              <a:t>12/9/2014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36FB3D-603E-495C-8511-7EBD7DE992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82356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microsoft.com/office/2007/relationships/hdphoto" Target="../media/hdphoto2.wdp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microsoft.com/office/2007/relationships/hdphoto" Target="../media/hdphoto1.wdp"/><Relationship Id="rId7" Type="http://schemas.microsoft.com/office/2007/relationships/hdphoto" Target="../media/hdphoto4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microsoft.com/office/2007/relationships/hdphoto" Target="../media/hdphoto3.wdp"/><Relationship Id="rId4" Type="http://schemas.openxmlformats.org/officeDocument/2006/relationships/image" Target="../media/image3.png"/><Relationship Id="rId9" Type="http://schemas.microsoft.com/office/2007/relationships/hdphoto" Target="../media/hdphoto5.wdp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microsoft.com/office/2007/relationships/hdphoto" Target="../media/hdphoto2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png"/><Relationship Id="rId5" Type="http://schemas.microsoft.com/office/2007/relationships/hdphoto" Target="../media/hdphoto3.wdp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microsoft.com/office/2007/relationships/hdphoto" Target="../media/hdphoto1.wdp"/><Relationship Id="rId7" Type="http://schemas.microsoft.com/office/2007/relationships/hdphoto" Target="../media/hdphoto4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microsoft.com/office/2007/relationships/hdphoto" Target="../media/hdphoto3.wdp"/><Relationship Id="rId4" Type="http://schemas.openxmlformats.org/officeDocument/2006/relationships/image" Target="../media/image3.png"/><Relationship Id="rId9" Type="http://schemas.microsoft.com/office/2007/relationships/hdphoto" Target="../media/hdphoto5.wdp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624613" y="2908604"/>
            <a:ext cx="1408097" cy="1408097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0" y="550501"/>
            <a:ext cx="1219199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8000" dirty="0" smtClean="0">
                <a:latin typeface="Brady Bunch Remastered" panose="020B0600020202020204" pitchFamily="34" charset="0"/>
              </a:rPr>
              <a:t>La bombe !</a:t>
            </a:r>
            <a:endParaRPr lang="fr-FR" sz="8000" dirty="0">
              <a:latin typeface="Brady Bunch Remastered" panose="020B0600020202020204" pitchFamily="34" charset="0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137269" y="2908604"/>
            <a:ext cx="1408097" cy="1408097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649925" y="2908604"/>
            <a:ext cx="1408097" cy="1408097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162581" y="2908604"/>
            <a:ext cx="1408097" cy="1408097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675237" y="2908604"/>
            <a:ext cx="1408097" cy="1408097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187893" y="2908604"/>
            <a:ext cx="1408097" cy="1408097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11957" y="2908604"/>
            <a:ext cx="1408097" cy="1408097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700551" y="2908604"/>
            <a:ext cx="1408097" cy="1408097"/>
          </a:xfrm>
          <a:prstGeom prst="rect">
            <a:avLst/>
          </a:prstGeom>
        </p:spPr>
      </p:pic>
      <p:pic>
        <p:nvPicPr>
          <p:cNvPr id="17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6428" y="3327155"/>
            <a:ext cx="1746246" cy="13969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9585" y="3327154"/>
            <a:ext cx="1746246" cy="13969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72239" y="3327153"/>
            <a:ext cx="1746246" cy="13969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4893" y="3327152"/>
            <a:ext cx="1746246" cy="13969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97547" y="3327151"/>
            <a:ext cx="1746246" cy="13969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10201" y="3327150"/>
            <a:ext cx="1746246" cy="13969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22855" y="3327149"/>
            <a:ext cx="1746246" cy="13969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702875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6443" y="3977768"/>
            <a:ext cx="1136251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7200" dirty="0" smtClean="0">
                <a:latin typeface="Brady Bunch Remastered" panose="020B0600020202020204" pitchFamily="34" charset="0"/>
              </a:rPr>
              <a:t>5.</a:t>
            </a:r>
            <a:r>
              <a:rPr lang="fr-FR" sz="7200" dirty="0">
                <a:latin typeface="Brady Bunch Remastered" panose="020B0600020202020204" pitchFamily="34" charset="0"/>
              </a:rPr>
              <a:t>	</a:t>
            </a:r>
            <a:r>
              <a:rPr lang="fr-FR" sz="7200" dirty="0"/>
              <a:t>J’ai écrit 20 invitations. Tu peux m’aider à les </a:t>
            </a:r>
            <a:r>
              <a:rPr lang="fr-FR" sz="7200" dirty="0" smtClean="0"/>
              <a:t>________?</a:t>
            </a:r>
            <a:endParaRPr lang="en-US" sz="7200" dirty="0"/>
          </a:p>
        </p:txBody>
      </p:sp>
      <p:sp>
        <p:nvSpPr>
          <p:cNvPr id="3" name="Left Arrow 2">
            <a:hlinkClick r:id="rId2" action="ppaction://hlinksldjump"/>
          </p:cNvPr>
          <p:cNvSpPr/>
          <p:nvPr/>
        </p:nvSpPr>
        <p:spPr>
          <a:xfrm>
            <a:off x="0" y="0"/>
            <a:ext cx="2327700" cy="12282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2794190" y="-50279"/>
            <a:ext cx="9397810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6500" dirty="0" err="1" smtClean="0">
                <a:solidFill>
                  <a:srgbClr val="FF0000"/>
                </a:solidFill>
                <a:latin typeface="Brady Bunch Remastered" panose="020B0600020202020204" pitchFamily="34" charset="0"/>
              </a:rPr>
              <a:t>Complétez</a:t>
            </a:r>
            <a:r>
              <a:rPr lang="en-US" sz="6500" dirty="0" smtClean="0">
                <a:solidFill>
                  <a:srgbClr val="FF0000"/>
                </a:solidFill>
                <a:latin typeface="Brady Bunch Remastered" panose="020B0600020202020204" pitchFamily="34" charset="0"/>
              </a:rPr>
              <a:t> avec le bon mot de </a:t>
            </a:r>
            <a:r>
              <a:rPr lang="en-US" sz="6500" dirty="0" err="1" smtClean="0">
                <a:solidFill>
                  <a:srgbClr val="FF0000"/>
                </a:solidFill>
                <a:latin typeface="Brady Bunch Remastered" panose="020B0600020202020204" pitchFamily="34" charset="0"/>
              </a:rPr>
              <a:t>vocabulaire</a:t>
            </a:r>
            <a:r>
              <a:rPr lang="en-US" sz="6500" dirty="0" smtClean="0">
                <a:solidFill>
                  <a:srgbClr val="FF0000"/>
                </a:solidFill>
                <a:latin typeface="Brady Bunch Remastered" panose="020B0600020202020204" pitchFamily="34" charset="0"/>
              </a:rPr>
              <a:t>.</a:t>
            </a:r>
            <a:endParaRPr lang="en-US" sz="65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87009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829482" y="4219447"/>
            <a:ext cx="1136251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7200" dirty="0" smtClean="0">
                <a:latin typeface="Brady Bunch Remastered" panose="020B0600020202020204" pitchFamily="34" charset="0"/>
              </a:rPr>
              <a:t>6.</a:t>
            </a:r>
            <a:r>
              <a:rPr lang="fr-FR" sz="7200" dirty="0">
                <a:latin typeface="Brady Bunch Remastered" panose="020B0600020202020204" pitchFamily="34" charset="0"/>
              </a:rPr>
              <a:t>	</a:t>
            </a:r>
            <a:r>
              <a:rPr lang="fr-FR" sz="7200" dirty="0"/>
              <a:t>Voilà les cadeaux. Ça t’ennuie de les </a:t>
            </a:r>
            <a:r>
              <a:rPr lang="fr-FR" sz="7200" dirty="0" smtClean="0"/>
              <a:t>___________?</a:t>
            </a:r>
            <a:endParaRPr lang="en-US" sz="7200" dirty="0"/>
          </a:p>
        </p:txBody>
      </p:sp>
      <p:sp>
        <p:nvSpPr>
          <p:cNvPr id="3" name="Left Arrow 2">
            <a:hlinkClick r:id="rId2" action="ppaction://hlinksldjump"/>
          </p:cNvPr>
          <p:cNvSpPr/>
          <p:nvPr/>
        </p:nvSpPr>
        <p:spPr>
          <a:xfrm>
            <a:off x="0" y="0"/>
            <a:ext cx="2327700" cy="12282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2794190" y="-50279"/>
            <a:ext cx="9397810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6500" dirty="0" err="1" smtClean="0">
                <a:solidFill>
                  <a:srgbClr val="FF0000"/>
                </a:solidFill>
                <a:latin typeface="Brady Bunch Remastered" panose="020B0600020202020204" pitchFamily="34" charset="0"/>
              </a:rPr>
              <a:t>Complétez</a:t>
            </a:r>
            <a:r>
              <a:rPr lang="en-US" sz="6500" dirty="0" smtClean="0">
                <a:solidFill>
                  <a:srgbClr val="FF0000"/>
                </a:solidFill>
                <a:latin typeface="Brady Bunch Remastered" panose="020B0600020202020204" pitchFamily="34" charset="0"/>
              </a:rPr>
              <a:t> avec le bon mot de </a:t>
            </a:r>
            <a:r>
              <a:rPr lang="en-US" sz="6500" dirty="0" err="1" smtClean="0">
                <a:solidFill>
                  <a:srgbClr val="FF0000"/>
                </a:solidFill>
                <a:latin typeface="Brady Bunch Remastered" panose="020B0600020202020204" pitchFamily="34" charset="0"/>
              </a:rPr>
              <a:t>vocabulaire</a:t>
            </a:r>
            <a:r>
              <a:rPr lang="en-US" sz="6500" dirty="0" smtClean="0">
                <a:solidFill>
                  <a:srgbClr val="FF0000"/>
                </a:solidFill>
                <a:latin typeface="Brady Bunch Remastered" panose="020B0600020202020204" pitchFamily="34" charset="0"/>
              </a:rPr>
              <a:t>.</a:t>
            </a:r>
            <a:endParaRPr lang="en-US" sz="65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69314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6443" y="3901568"/>
            <a:ext cx="11735557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7200" dirty="0" smtClean="0">
                <a:latin typeface="Brady Bunch Remastered" panose="020B0600020202020204" pitchFamily="34" charset="0"/>
              </a:rPr>
              <a:t>7.</a:t>
            </a:r>
            <a:r>
              <a:rPr lang="fr-FR" sz="7200" dirty="0">
                <a:latin typeface="Brady Bunch Remastered" panose="020B0600020202020204" pitchFamily="34" charset="0"/>
              </a:rPr>
              <a:t>	</a:t>
            </a:r>
            <a:r>
              <a:rPr lang="fr-FR" sz="7200" dirty="0" smtClean="0">
                <a:latin typeface="Brady Bunch Remastered" panose="020B0600020202020204" pitchFamily="34" charset="0"/>
              </a:rPr>
              <a:t> </a:t>
            </a:r>
            <a:r>
              <a:rPr lang="fr-FR" sz="7200" dirty="0"/>
              <a:t>Il faut faire </a:t>
            </a:r>
            <a:r>
              <a:rPr lang="fr-FR" sz="7200" dirty="0" smtClean="0"/>
              <a:t>le _________. </a:t>
            </a:r>
            <a:r>
              <a:rPr lang="fr-FR" sz="7200" dirty="0"/>
              <a:t>Moi, je vais faire la poussière.</a:t>
            </a:r>
            <a:endParaRPr lang="en-US" sz="7200" dirty="0"/>
          </a:p>
        </p:txBody>
      </p:sp>
      <p:sp>
        <p:nvSpPr>
          <p:cNvPr id="3" name="Left Arrow 2">
            <a:hlinkClick r:id="rId2" action="ppaction://hlinksldjump"/>
          </p:cNvPr>
          <p:cNvSpPr/>
          <p:nvPr/>
        </p:nvSpPr>
        <p:spPr>
          <a:xfrm>
            <a:off x="0" y="0"/>
            <a:ext cx="2327700" cy="12282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2794190" y="-50279"/>
            <a:ext cx="9397810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6500" dirty="0" err="1" smtClean="0">
                <a:solidFill>
                  <a:srgbClr val="FF0000"/>
                </a:solidFill>
                <a:latin typeface="Brady Bunch Remastered" panose="020B0600020202020204" pitchFamily="34" charset="0"/>
              </a:rPr>
              <a:t>Complétez</a:t>
            </a:r>
            <a:r>
              <a:rPr lang="en-US" sz="6500" dirty="0" smtClean="0">
                <a:solidFill>
                  <a:srgbClr val="FF0000"/>
                </a:solidFill>
                <a:latin typeface="Brady Bunch Remastered" panose="020B0600020202020204" pitchFamily="34" charset="0"/>
              </a:rPr>
              <a:t> avec le bon mot de </a:t>
            </a:r>
            <a:r>
              <a:rPr lang="en-US" sz="6500" dirty="0" err="1" smtClean="0">
                <a:solidFill>
                  <a:srgbClr val="FF0000"/>
                </a:solidFill>
                <a:latin typeface="Brady Bunch Remastered" panose="020B0600020202020204" pitchFamily="34" charset="0"/>
              </a:rPr>
              <a:t>vocabulaire</a:t>
            </a:r>
            <a:r>
              <a:rPr lang="en-US" sz="6500" dirty="0" smtClean="0">
                <a:solidFill>
                  <a:srgbClr val="FF0000"/>
                </a:solidFill>
                <a:latin typeface="Brady Bunch Remastered" panose="020B0600020202020204" pitchFamily="34" charset="0"/>
              </a:rPr>
              <a:t>.</a:t>
            </a:r>
            <a:endParaRPr lang="en-US" sz="65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0546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70090" y="3441680"/>
            <a:ext cx="11362518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7200" dirty="0" smtClean="0">
                <a:latin typeface="Brady Bunch Remastered" panose="020B0600020202020204" pitchFamily="34" charset="0"/>
              </a:rPr>
              <a:t>8. </a:t>
            </a:r>
            <a:r>
              <a:rPr lang="fr-FR" sz="7200" dirty="0"/>
              <a:t>Papa va faire les </a:t>
            </a:r>
            <a:r>
              <a:rPr lang="fr-FR" sz="7200" dirty="0" smtClean="0"/>
              <a:t>_______. </a:t>
            </a:r>
            <a:r>
              <a:rPr lang="fr-FR" sz="7200" dirty="0"/>
              <a:t>Il faut acheter des fruits secs et des boissons.</a:t>
            </a:r>
            <a:endParaRPr lang="fr-FR" sz="7200" dirty="0">
              <a:latin typeface="Brady Bunch Remastered" panose="020B0600020202020204" pitchFamily="34" charset="0"/>
            </a:endParaRPr>
          </a:p>
        </p:txBody>
      </p:sp>
      <p:sp>
        <p:nvSpPr>
          <p:cNvPr id="4" name="Left Arrow 3">
            <a:hlinkClick r:id="rId2" action="ppaction://hlinksldjump"/>
          </p:cNvPr>
          <p:cNvSpPr/>
          <p:nvPr/>
        </p:nvSpPr>
        <p:spPr>
          <a:xfrm>
            <a:off x="0" y="0"/>
            <a:ext cx="2327700" cy="12282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2794190" y="-50279"/>
            <a:ext cx="9397810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6500" dirty="0" err="1" smtClean="0">
                <a:solidFill>
                  <a:srgbClr val="FF0000"/>
                </a:solidFill>
                <a:latin typeface="Brady Bunch Remastered" panose="020B0600020202020204" pitchFamily="34" charset="0"/>
              </a:rPr>
              <a:t>Complétez</a:t>
            </a:r>
            <a:r>
              <a:rPr lang="en-US" sz="6500" dirty="0" smtClean="0">
                <a:solidFill>
                  <a:srgbClr val="FF0000"/>
                </a:solidFill>
                <a:latin typeface="Brady Bunch Remastered" panose="020B0600020202020204" pitchFamily="34" charset="0"/>
              </a:rPr>
              <a:t> avec le bon mot de </a:t>
            </a:r>
            <a:r>
              <a:rPr lang="en-US" sz="6500" dirty="0" err="1" smtClean="0">
                <a:solidFill>
                  <a:srgbClr val="FF0000"/>
                </a:solidFill>
                <a:latin typeface="Brady Bunch Remastered" panose="020B0600020202020204" pitchFamily="34" charset="0"/>
              </a:rPr>
              <a:t>vocabulaire</a:t>
            </a:r>
            <a:r>
              <a:rPr lang="en-US" sz="6500" dirty="0" smtClean="0">
                <a:solidFill>
                  <a:srgbClr val="FF0000"/>
                </a:solidFill>
                <a:latin typeface="Brady Bunch Remastered" panose="020B0600020202020204" pitchFamily="34" charset="0"/>
              </a:rPr>
              <a:t>.</a:t>
            </a:r>
            <a:endParaRPr lang="en-US" sz="65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72492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70090" y="2764572"/>
            <a:ext cx="11362518" cy="40934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it-IT" sz="6500" dirty="0">
                <a:latin typeface="Brady Bunch Remastered" panose="020B0600020202020204" pitchFamily="34" charset="0"/>
              </a:rPr>
              <a:t>9</a:t>
            </a:r>
            <a:r>
              <a:rPr lang="it-IT" sz="6500" dirty="0" smtClean="0">
                <a:latin typeface="Brady Bunch Remastered" panose="020B0600020202020204" pitchFamily="34" charset="0"/>
              </a:rPr>
              <a:t>. </a:t>
            </a:r>
            <a:r>
              <a:rPr lang="fr-FR" sz="6500" dirty="0"/>
              <a:t>Des chaussures, des vêtements, des jeux vidéos sur le sofa! </a:t>
            </a:r>
            <a:r>
              <a:rPr lang="en-US" sz="6500" dirty="0"/>
              <a:t>André! Il </a:t>
            </a:r>
            <a:r>
              <a:rPr lang="en-US" sz="6500" dirty="0" err="1"/>
              <a:t>faut</a:t>
            </a:r>
            <a:r>
              <a:rPr lang="en-US" sz="6500" dirty="0"/>
              <a:t> </a:t>
            </a:r>
            <a:r>
              <a:rPr lang="en-US" sz="6500" dirty="0" smtClean="0"/>
              <a:t>______ </a:t>
            </a:r>
            <a:r>
              <a:rPr lang="en-US" sz="6500" dirty="0"/>
              <a:t>la </a:t>
            </a:r>
            <a:r>
              <a:rPr lang="en-US" sz="6500" dirty="0" err="1"/>
              <a:t>maison</a:t>
            </a:r>
            <a:r>
              <a:rPr lang="en-US" sz="6500" dirty="0"/>
              <a:t>.</a:t>
            </a:r>
          </a:p>
        </p:txBody>
      </p:sp>
      <p:sp>
        <p:nvSpPr>
          <p:cNvPr id="3" name="Left Arrow 2">
            <a:hlinkClick r:id="rId2" action="ppaction://hlinksldjump"/>
          </p:cNvPr>
          <p:cNvSpPr/>
          <p:nvPr/>
        </p:nvSpPr>
        <p:spPr>
          <a:xfrm>
            <a:off x="0" y="0"/>
            <a:ext cx="2327700" cy="12282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2794190" y="-50279"/>
            <a:ext cx="9397810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6500" dirty="0" err="1" smtClean="0">
                <a:solidFill>
                  <a:srgbClr val="FF0000"/>
                </a:solidFill>
                <a:latin typeface="Brady Bunch Remastered" panose="020B0600020202020204" pitchFamily="34" charset="0"/>
              </a:rPr>
              <a:t>Complétez</a:t>
            </a:r>
            <a:r>
              <a:rPr lang="en-US" sz="6500" dirty="0" smtClean="0">
                <a:solidFill>
                  <a:srgbClr val="FF0000"/>
                </a:solidFill>
                <a:latin typeface="Brady Bunch Remastered" panose="020B0600020202020204" pitchFamily="34" charset="0"/>
              </a:rPr>
              <a:t> avec le bon mot de </a:t>
            </a:r>
            <a:r>
              <a:rPr lang="en-US" sz="6500" dirty="0" err="1" smtClean="0">
                <a:solidFill>
                  <a:srgbClr val="FF0000"/>
                </a:solidFill>
                <a:latin typeface="Brady Bunch Remastered" panose="020B0600020202020204" pitchFamily="34" charset="0"/>
              </a:rPr>
              <a:t>vocabulaire</a:t>
            </a:r>
            <a:r>
              <a:rPr lang="en-US" sz="6500" dirty="0" smtClean="0">
                <a:solidFill>
                  <a:srgbClr val="FF0000"/>
                </a:solidFill>
                <a:latin typeface="Brady Bunch Remastered" panose="020B0600020202020204" pitchFamily="34" charset="0"/>
              </a:rPr>
              <a:t>.</a:t>
            </a:r>
            <a:endParaRPr lang="en-US" sz="65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89881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70090" y="4549676"/>
            <a:ext cx="1136251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7200" dirty="0" smtClean="0">
                <a:latin typeface="Brady Bunch Remastered" panose="020B0600020202020204" pitchFamily="34" charset="0"/>
              </a:rPr>
              <a:t>10. N</a:t>
            </a:r>
            <a:r>
              <a:rPr lang="fr-FR" sz="7200" dirty="0" err="1" smtClean="0"/>
              <a:t>ous</a:t>
            </a:r>
            <a:r>
              <a:rPr lang="fr-FR" sz="7200" dirty="0" smtClean="0"/>
              <a:t>__________ </a:t>
            </a:r>
            <a:r>
              <a:rPr lang="fr-FR" sz="7200" dirty="0"/>
              <a:t>(faire) le ménage.</a:t>
            </a:r>
            <a:endParaRPr lang="it-IT" sz="7200" dirty="0" smtClean="0">
              <a:latin typeface="Brady Bunch Remastered" panose="020B0600020202020204" pitchFamily="34" charset="0"/>
            </a:endParaRPr>
          </a:p>
        </p:txBody>
      </p:sp>
      <p:sp>
        <p:nvSpPr>
          <p:cNvPr id="3" name="Left Arrow 2">
            <a:hlinkClick r:id="rId2" action="ppaction://hlinksldjump"/>
          </p:cNvPr>
          <p:cNvSpPr/>
          <p:nvPr/>
        </p:nvSpPr>
        <p:spPr>
          <a:xfrm>
            <a:off x="0" y="0"/>
            <a:ext cx="2327700" cy="12282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2794190" y="812799"/>
            <a:ext cx="939781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4800" dirty="0" err="1" smtClean="0">
                <a:solidFill>
                  <a:srgbClr val="FF0000"/>
                </a:solidFill>
                <a:latin typeface="Brady Bunch Remastered" panose="020B0600020202020204" pitchFamily="34" charset="0"/>
              </a:rPr>
              <a:t>Conjuguez</a:t>
            </a:r>
            <a:r>
              <a:rPr lang="en-US" sz="4800" dirty="0" smtClean="0">
                <a:solidFill>
                  <a:srgbClr val="FF0000"/>
                </a:solidFill>
                <a:latin typeface="Brady Bunch Remastered" panose="020B0600020202020204" pitchFamily="34" charset="0"/>
              </a:rPr>
              <a:t> au passé </a:t>
            </a:r>
            <a:r>
              <a:rPr lang="en-US" sz="4800" dirty="0" err="1" smtClean="0">
                <a:solidFill>
                  <a:srgbClr val="FF0000"/>
                </a:solidFill>
                <a:latin typeface="Brady Bunch Remastered" panose="020B0600020202020204" pitchFamily="34" charset="0"/>
              </a:rPr>
              <a:t>composé</a:t>
            </a:r>
            <a:endParaRPr lang="en-US" sz="48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37084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546290" y="4549676"/>
            <a:ext cx="1136251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7200" dirty="0" smtClean="0">
                <a:latin typeface="Brady Bunch Remastered" panose="020B0600020202020204" pitchFamily="34" charset="0"/>
              </a:rPr>
              <a:t>11. </a:t>
            </a:r>
            <a:r>
              <a:rPr lang="fr-FR" sz="7200" dirty="0"/>
              <a:t>nous </a:t>
            </a:r>
            <a:r>
              <a:rPr lang="fr-FR" sz="7200" dirty="0" smtClean="0"/>
              <a:t>___________ </a:t>
            </a:r>
            <a:r>
              <a:rPr lang="fr-FR" sz="7200" dirty="0"/>
              <a:t>(aller) au centre commercial</a:t>
            </a:r>
            <a:endParaRPr lang="it-IT" sz="7200" dirty="0" smtClean="0">
              <a:latin typeface="Brady Bunch Remastered" panose="020B0600020202020204" pitchFamily="34" charset="0"/>
            </a:endParaRPr>
          </a:p>
        </p:txBody>
      </p:sp>
      <p:sp>
        <p:nvSpPr>
          <p:cNvPr id="3" name="Left Arrow 2">
            <a:hlinkClick r:id="rId2" action="ppaction://hlinksldjump"/>
          </p:cNvPr>
          <p:cNvSpPr/>
          <p:nvPr/>
        </p:nvSpPr>
        <p:spPr>
          <a:xfrm>
            <a:off x="0" y="0"/>
            <a:ext cx="2327700" cy="12282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2794190" y="812799"/>
            <a:ext cx="939781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4800" dirty="0" err="1" smtClean="0">
                <a:solidFill>
                  <a:srgbClr val="FF0000"/>
                </a:solidFill>
                <a:latin typeface="Brady Bunch Remastered" panose="020B0600020202020204" pitchFamily="34" charset="0"/>
              </a:rPr>
              <a:t>Conjuguez</a:t>
            </a:r>
            <a:r>
              <a:rPr lang="en-US" sz="4800" dirty="0" smtClean="0">
                <a:solidFill>
                  <a:srgbClr val="FF0000"/>
                </a:solidFill>
                <a:latin typeface="Brady Bunch Remastered" panose="020B0600020202020204" pitchFamily="34" charset="0"/>
              </a:rPr>
              <a:t> au passé </a:t>
            </a:r>
            <a:r>
              <a:rPr lang="en-US" sz="4800" dirty="0" err="1" smtClean="0">
                <a:solidFill>
                  <a:srgbClr val="FF0000"/>
                </a:solidFill>
                <a:latin typeface="Brady Bunch Remastered" panose="020B0600020202020204" pitchFamily="34" charset="0"/>
              </a:rPr>
              <a:t>composé</a:t>
            </a:r>
            <a:endParaRPr lang="en-US" sz="48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394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18342" y="3441680"/>
            <a:ext cx="11773658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7200" dirty="0" smtClean="0">
                <a:latin typeface="Brady Bunch Remastered" panose="020B0600020202020204" pitchFamily="34" charset="0"/>
              </a:rPr>
              <a:t>12. </a:t>
            </a:r>
            <a:r>
              <a:rPr lang="fr-FR" sz="7200" dirty="0" smtClean="0"/>
              <a:t>Papa aime le tennis.  Alors, mes </a:t>
            </a:r>
            <a:r>
              <a:rPr lang="fr-FR" sz="7200" dirty="0"/>
              <a:t>frères lui </a:t>
            </a:r>
            <a:r>
              <a:rPr lang="fr-FR" sz="7200" dirty="0" smtClean="0"/>
              <a:t>______ </a:t>
            </a:r>
            <a:r>
              <a:rPr lang="fr-FR" sz="7200" dirty="0"/>
              <a:t>(acheter) une </a:t>
            </a:r>
            <a:r>
              <a:rPr lang="fr-FR" sz="7200" dirty="0" smtClean="0"/>
              <a:t>raquette.</a:t>
            </a:r>
            <a:endParaRPr lang="fr-FR" sz="7200" dirty="0">
              <a:latin typeface="Brady Bunch Remastered" panose="020B0600020202020204" pitchFamily="34" charset="0"/>
            </a:endParaRPr>
          </a:p>
        </p:txBody>
      </p:sp>
      <p:sp>
        <p:nvSpPr>
          <p:cNvPr id="3" name="Left Arrow 2">
            <a:hlinkClick r:id="rId2" action="ppaction://hlinksldjump"/>
          </p:cNvPr>
          <p:cNvSpPr/>
          <p:nvPr/>
        </p:nvSpPr>
        <p:spPr>
          <a:xfrm>
            <a:off x="0" y="0"/>
            <a:ext cx="2327700" cy="12282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2794190" y="812799"/>
            <a:ext cx="939781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4800" dirty="0" err="1" smtClean="0">
                <a:solidFill>
                  <a:srgbClr val="FF0000"/>
                </a:solidFill>
                <a:latin typeface="Brady Bunch Remastered" panose="020B0600020202020204" pitchFamily="34" charset="0"/>
              </a:rPr>
              <a:t>Conjuguez</a:t>
            </a:r>
            <a:r>
              <a:rPr lang="en-US" sz="4800" dirty="0" smtClean="0">
                <a:solidFill>
                  <a:srgbClr val="FF0000"/>
                </a:solidFill>
                <a:latin typeface="Brady Bunch Remastered" panose="020B0600020202020204" pitchFamily="34" charset="0"/>
              </a:rPr>
              <a:t> au passé </a:t>
            </a:r>
            <a:r>
              <a:rPr lang="en-US" sz="4800" dirty="0" err="1" smtClean="0">
                <a:solidFill>
                  <a:srgbClr val="FF0000"/>
                </a:solidFill>
                <a:latin typeface="Brady Bunch Remastered" panose="020B0600020202020204" pitchFamily="34" charset="0"/>
              </a:rPr>
              <a:t>composé</a:t>
            </a:r>
            <a:endParaRPr lang="en-US" sz="48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8993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18342" y="3441680"/>
            <a:ext cx="11773658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7200" dirty="0" smtClean="0">
                <a:latin typeface="Brady Bunch Remastered" panose="020B0600020202020204" pitchFamily="34" charset="0"/>
              </a:rPr>
              <a:t>13. </a:t>
            </a:r>
            <a:r>
              <a:rPr lang="fr-FR" sz="7200" dirty="0" smtClean="0"/>
              <a:t>Nous _________ </a:t>
            </a:r>
            <a:r>
              <a:rPr lang="fr-FR" sz="7200" dirty="0"/>
              <a:t>(mettre) les cadeaux </a:t>
            </a:r>
            <a:r>
              <a:rPr lang="fr-FR" sz="7200" dirty="0" smtClean="0"/>
              <a:t>sous le sapin de Noël.</a:t>
            </a:r>
            <a:endParaRPr lang="fr-FR" sz="7200" dirty="0">
              <a:latin typeface="Brady Bunch Remastered" panose="020B0600020202020204" pitchFamily="34" charset="0"/>
            </a:endParaRPr>
          </a:p>
        </p:txBody>
      </p:sp>
      <p:sp>
        <p:nvSpPr>
          <p:cNvPr id="3" name="Left Arrow 2">
            <a:hlinkClick r:id="rId2" action="ppaction://hlinksldjump"/>
          </p:cNvPr>
          <p:cNvSpPr/>
          <p:nvPr/>
        </p:nvSpPr>
        <p:spPr>
          <a:xfrm>
            <a:off x="0" y="0"/>
            <a:ext cx="2327700" cy="12282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2794190" y="812799"/>
            <a:ext cx="939781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4800" dirty="0" err="1" smtClean="0">
                <a:solidFill>
                  <a:srgbClr val="FF0000"/>
                </a:solidFill>
                <a:latin typeface="Brady Bunch Remastered" panose="020B0600020202020204" pitchFamily="34" charset="0"/>
              </a:rPr>
              <a:t>Conjuguez</a:t>
            </a:r>
            <a:r>
              <a:rPr lang="en-US" sz="4800" dirty="0" smtClean="0">
                <a:solidFill>
                  <a:srgbClr val="FF0000"/>
                </a:solidFill>
                <a:latin typeface="Brady Bunch Remastered" panose="020B0600020202020204" pitchFamily="34" charset="0"/>
              </a:rPr>
              <a:t> au passé </a:t>
            </a:r>
            <a:r>
              <a:rPr lang="en-US" sz="4800" dirty="0" err="1" smtClean="0">
                <a:solidFill>
                  <a:srgbClr val="FF0000"/>
                </a:solidFill>
                <a:latin typeface="Brady Bunch Remastered" panose="020B0600020202020204" pitchFamily="34" charset="0"/>
              </a:rPr>
              <a:t>composé</a:t>
            </a:r>
            <a:endParaRPr lang="en-US" sz="48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99562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18342" y="4549676"/>
            <a:ext cx="1177365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7200" dirty="0" smtClean="0">
                <a:latin typeface="Brady Bunch Remastered" panose="020B0600020202020204" pitchFamily="34" charset="0"/>
              </a:rPr>
              <a:t>14. </a:t>
            </a:r>
            <a:r>
              <a:rPr lang="fr-FR" sz="7200" dirty="0"/>
              <a:t>Ma mère </a:t>
            </a:r>
            <a:r>
              <a:rPr lang="fr-FR" sz="7200" dirty="0" smtClean="0"/>
              <a:t>________ </a:t>
            </a:r>
            <a:r>
              <a:rPr lang="fr-FR" sz="7200" dirty="0"/>
              <a:t>(sortir) pour faire les courses. </a:t>
            </a:r>
            <a:endParaRPr lang="fr-FR" sz="7200" dirty="0">
              <a:latin typeface="Brady Bunch Remastered" panose="020B0600020202020204" pitchFamily="34" charset="0"/>
            </a:endParaRPr>
          </a:p>
        </p:txBody>
      </p:sp>
      <p:sp>
        <p:nvSpPr>
          <p:cNvPr id="3" name="Left Arrow 2">
            <a:hlinkClick r:id="rId2" action="ppaction://hlinksldjump"/>
          </p:cNvPr>
          <p:cNvSpPr/>
          <p:nvPr/>
        </p:nvSpPr>
        <p:spPr>
          <a:xfrm>
            <a:off x="0" y="0"/>
            <a:ext cx="2327700" cy="12282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2794190" y="812799"/>
            <a:ext cx="939781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4800" dirty="0" err="1" smtClean="0">
                <a:solidFill>
                  <a:srgbClr val="FF0000"/>
                </a:solidFill>
                <a:latin typeface="Brady Bunch Remastered" panose="020B0600020202020204" pitchFamily="34" charset="0"/>
              </a:rPr>
              <a:t>Conjuguez</a:t>
            </a:r>
            <a:r>
              <a:rPr lang="en-US" sz="4800" dirty="0" smtClean="0">
                <a:solidFill>
                  <a:srgbClr val="FF0000"/>
                </a:solidFill>
                <a:latin typeface="Brady Bunch Remastered" panose="020B0600020202020204" pitchFamily="34" charset="0"/>
              </a:rPr>
              <a:t> au passé </a:t>
            </a:r>
            <a:r>
              <a:rPr lang="en-US" sz="4800" dirty="0" err="1" smtClean="0">
                <a:solidFill>
                  <a:srgbClr val="FF0000"/>
                </a:solidFill>
                <a:latin typeface="Brady Bunch Remastered" panose="020B0600020202020204" pitchFamily="34" charset="0"/>
              </a:rPr>
              <a:t>composé</a:t>
            </a:r>
            <a:endParaRPr lang="en-US" sz="48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6942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0" y="0"/>
            <a:ext cx="1219199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800" dirty="0" smtClean="0">
                <a:latin typeface="Brady Bunch Remastered" panose="020B0600020202020204" pitchFamily="34" charset="0"/>
              </a:rPr>
              <a:t>Choisissez le nom de votre équipe </a:t>
            </a:r>
            <a:br>
              <a:rPr lang="fr-FR" sz="4800" dirty="0" smtClean="0">
                <a:latin typeface="Brady Bunch Remastered" panose="020B0600020202020204" pitchFamily="34" charset="0"/>
              </a:rPr>
            </a:br>
            <a:r>
              <a:rPr lang="fr-FR" sz="4800" dirty="0" smtClean="0">
                <a:latin typeface="Brady Bunch Remastered" panose="020B0600020202020204" pitchFamily="34" charset="0"/>
              </a:rPr>
              <a:t>(Un animal + une couleur)</a:t>
            </a:r>
            <a:endParaRPr lang="fr-FR" sz="4800" dirty="0">
              <a:latin typeface="Brady Bunch Remastered" panose="020B0600020202020204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0" y="2354490"/>
            <a:ext cx="7448549" cy="5471517"/>
          </a:xfrm>
          <a:prstGeom prst="rect">
            <a:avLst/>
          </a:prstGeom>
          <a:noFill/>
        </p:spPr>
        <p:txBody>
          <a:bodyPr wrap="square" numCol="2" rtlCol="0">
            <a:spAutoFit/>
          </a:bodyPr>
          <a:lstStyle/>
          <a:p>
            <a:pPr algn="ctr"/>
            <a:r>
              <a:rPr lang="fr-FR" sz="4800" dirty="0" smtClean="0">
                <a:latin typeface="Brady Bunch Remastered" panose="020B0600020202020204" pitchFamily="34" charset="0"/>
              </a:rPr>
              <a:t>Les crocodiles</a:t>
            </a:r>
          </a:p>
          <a:p>
            <a:pPr algn="ctr"/>
            <a:r>
              <a:rPr lang="fr-FR" sz="4800" dirty="0" smtClean="0">
                <a:latin typeface="Brady Bunch Remastered" panose="020B0600020202020204" pitchFamily="34" charset="0"/>
              </a:rPr>
              <a:t>Les girafes</a:t>
            </a:r>
          </a:p>
          <a:p>
            <a:pPr algn="ctr"/>
            <a:r>
              <a:rPr lang="fr-FR" sz="4800" dirty="0" smtClean="0">
                <a:latin typeface="Brady Bunch Remastered" panose="020B0600020202020204" pitchFamily="34" charset="0"/>
              </a:rPr>
              <a:t>Les chats</a:t>
            </a:r>
          </a:p>
          <a:p>
            <a:pPr algn="ctr"/>
            <a:r>
              <a:rPr lang="fr-FR" sz="4800" dirty="0" smtClean="0">
                <a:latin typeface="Brady Bunch Remastered" panose="020B0600020202020204" pitchFamily="34" charset="0"/>
              </a:rPr>
              <a:t>Les chiens</a:t>
            </a:r>
          </a:p>
          <a:p>
            <a:pPr algn="ctr"/>
            <a:r>
              <a:rPr lang="fr-FR" sz="4800" dirty="0" smtClean="0">
                <a:latin typeface="Brady Bunch Remastered" panose="020B0600020202020204" pitchFamily="34" charset="0"/>
              </a:rPr>
              <a:t>Les dauphins</a:t>
            </a:r>
          </a:p>
          <a:p>
            <a:pPr algn="ctr"/>
            <a:r>
              <a:rPr lang="fr-FR" sz="4800" dirty="0" smtClean="0">
                <a:latin typeface="Brady Bunch Remastered" panose="020B0600020202020204" pitchFamily="34" charset="0"/>
              </a:rPr>
              <a:t>Les oiseaux</a:t>
            </a:r>
          </a:p>
          <a:p>
            <a:pPr algn="ctr"/>
            <a:endParaRPr lang="fr-FR" sz="4800" dirty="0">
              <a:latin typeface="Brady Bunch Remastered" panose="020B0600020202020204" pitchFamily="34" charset="0"/>
            </a:endParaRPr>
          </a:p>
          <a:p>
            <a:pPr algn="ctr"/>
            <a:r>
              <a:rPr lang="fr-FR" sz="4800" dirty="0" smtClean="0">
                <a:latin typeface="Brady Bunch Remastered" panose="020B0600020202020204" pitchFamily="34" charset="0"/>
              </a:rPr>
              <a:t>Les requins</a:t>
            </a:r>
            <a:br>
              <a:rPr lang="fr-FR" sz="4800" dirty="0" smtClean="0">
                <a:latin typeface="Brady Bunch Remastered" panose="020B0600020202020204" pitchFamily="34" charset="0"/>
              </a:rPr>
            </a:br>
            <a:r>
              <a:rPr lang="fr-FR" sz="4800" dirty="0" smtClean="0">
                <a:latin typeface="Brady Bunch Remastered" panose="020B0600020202020204" pitchFamily="34" charset="0"/>
              </a:rPr>
              <a:t>Les tortues</a:t>
            </a:r>
          </a:p>
          <a:p>
            <a:pPr algn="ctr"/>
            <a:r>
              <a:rPr lang="fr-FR" sz="4800" dirty="0" smtClean="0">
                <a:latin typeface="Brady Bunch Remastered" panose="020B0600020202020204" pitchFamily="34" charset="0"/>
              </a:rPr>
              <a:t>Les ours</a:t>
            </a:r>
          </a:p>
          <a:p>
            <a:pPr algn="ctr"/>
            <a:r>
              <a:rPr lang="fr-FR" sz="4800" dirty="0" smtClean="0">
                <a:latin typeface="Brady Bunch Remastered" panose="020B0600020202020204" pitchFamily="34" charset="0"/>
              </a:rPr>
              <a:t>Les poissons</a:t>
            </a:r>
          </a:p>
          <a:p>
            <a:pPr algn="ctr"/>
            <a:r>
              <a:rPr lang="fr-FR" sz="4800" dirty="0" smtClean="0">
                <a:latin typeface="Brady Bunch Remastered" panose="020B0600020202020204" pitchFamily="34" charset="0"/>
              </a:rPr>
              <a:t>Les Lions</a:t>
            </a:r>
          </a:p>
          <a:p>
            <a:pPr algn="ctr"/>
            <a:endParaRPr lang="fr-FR" sz="4800" dirty="0" smtClean="0">
              <a:latin typeface="Brady Bunch Remastered" panose="020B0600020202020204" pitchFamily="34" charset="0"/>
            </a:endParaRPr>
          </a:p>
          <a:p>
            <a:pPr algn="ctr"/>
            <a:endParaRPr lang="fr-FR" sz="4800" dirty="0">
              <a:latin typeface="Brady Bunch Remastered" panose="020B0600020202020204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7285704" y="2333685"/>
            <a:ext cx="4906296" cy="4524315"/>
          </a:xfrm>
          <a:prstGeom prst="rect">
            <a:avLst/>
          </a:prstGeom>
          <a:noFill/>
        </p:spPr>
        <p:txBody>
          <a:bodyPr wrap="square" numCol="2" rtlCol="0">
            <a:spAutoFit/>
          </a:bodyPr>
          <a:lstStyle/>
          <a:p>
            <a:pPr algn="ctr"/>
            <a:r>
              <a:rPr lang="fr-FR" sz="48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ady Bunch Remastered" panose="020B0600020202020204" pitchFamily="34" charset="0"/>
              </a:rPr>
              <a:t>Bleu</a:t>
            </a:r>
          </a:p>
          <a:p>
            <a:pPr algn="ctr"/>
            <a:r>
              <a:rPr lang="fr-FR" sz="48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ady Bunch Remastered" panose="020B0600020202020204" pitchFamily="34" charset="0"/>
              </a:rPr>
              <a:t>Violet</a:t>
            </a:r>
          </a:p>
          <a:p>
            <a:pPr algn="ctr"/>
            <a:r>
              <a:rPr lang="fr-FR" sz="4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ady Bunch Remastered" panose="020B0600020202020204" pitchFamily="34" charset="0"/>
              </a:rPr>
              <a:t>Rouge</a:t>
            </a:r>
          </a:p>
          <a:p>
            <a:pPr algn="ctr"/>
            <a:r>
              <a:rPr lang="fr-FR" sz="4800" dirty="0" smtClean="0">
                <a:solidFill>
                  <a:srgbClr val="FF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ady Bunch Remastered" panose="020B0600020202020204" pitchFamily="34" charset="0"/>
              </a:rPr>
              <a:t>Rose</a:t>
            </a:r>
          </a:p>
          <a:p>
            <a:pPr algn="ctr"/>
            <a:r>
              <a:rPr lang="fr-FR" sz="4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ady Bunch Remastered" panose="020B0600020202020204" pitchFamily="34" charset="0"/>
              </a:rPr>
              <a:t>Noir</a:t>
            </a:r>
          </a:p>
          <a:p>
            <a:pPr algn="ctr"/>
            <a:endParaRPr lang="fr-FR" sz="4800" dirty="0" smtClean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rady Bunch Remastered" panose="020B0600020202020204" pitchFamily="34" charset="0"/>
            </a:endParaRPr>
          </a:p>
          <a:p>
            <a:pPr algn="ctr"/>
            <a:r>
              <a:rPr lang="fr-FR" sz="4800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ady Bunch Remastered" panose="020B0600020202020204" pitchFamily="34" charset="0"/>
              </a:rPr>
              <a:t>Vert</a:t>
            </a:r>
          </a:p>
          <a:p>
            <a:pPr algn="ctr"/>
            <a:r>
              <a:rPr lang="fr-FR" sz="480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ady Bunch Remastered" panose="020B0600020202020204" pitchFamily="34" charset="0"/>
              </a:rPr>
              <a:t>Orange</a:t>
            </a:r>
          </a:p>
          <a:p>
            <a:pPr algn="ctr"/>
            <a:r>
              <a:rPr lang="fr-FR" sz="48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ady Bunch Remastered" panose="020B0600020202020204" pitchFamily="34" charset="0"/>
              </a:rPr>
              <a:t>Jaune</a:t>
            </a:r>
          </a:p>
          <a:p>
            <a:pPr algn="ctr"/>
            <a:r>
              <a:rPr lang="fr-FR" sz="4800" dirty="0" smtClean="0">
                <a:solidFill>
                  <a:srgbClr val="10C6A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ady Bunch Remastered" panose="020B0600020202020204" pitchFamily="34" charset="0"/>
              </a:rPr>
              <a:t>Turquoise</a:t>
            </a:r>
          </a:p>
          <a:p>
            <a:pPr algn="ctr"/>
            <a:r>
              <a:rPr lang="fr-FR" sz="4800" dirty="0" smtClean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ady Bunch Remastered" panose="020B0600020202020204" pitchFamily="34" charset="0"/>
              </a:rPr>
              <a:t>Gris</a:t>
            </a:r>
          </a:p>
          <a:p>
            <a:pPr algn="ctr"/>
            <a:r>
              <a:rPr lang="fr-FR" sz="4800" dirty="0" smtClean="0">
                <a:solidFill>
                  <a:srgbClr val="9E480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ady Bunch Remastered" panose="020B0600020202020204" pitchFamily="34" charset="0"/>
              </a:rPr>
              <a:t>Marron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6625537" y="1548855"/>
            <a:ext cx="622663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800" u="sng" dirty="0" smtClean="0">
                <a:latin typeface="Brady Bunch Remastered" panose="020B0600020202020204" pitchFamily="34" charset="0"/>
              </a:rPr>
              <a:t>Les couleurs</a:t>
            </a:r>
            <a:endParaRPr lang="fr-FR" sz="4800" dirty="0" smtClean="0">
              <a:latin typeface="Brady Bunch Remastered" panose="020B0600020202020204" pitchFamily="34" charset="0"/>
            </a:endParaRPr>
          </a:p>
          <a:p>
            <a:pPr algn="ctr"/>
            <a:endParaRPr lang="fr-FR" sz="4800" dirty="0">
              <a:latin typeface="Brady Bunch Remastered" panose="020B0600020202020204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98906" y="1569660"/>
            <a:ext cx="622663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800" u="sng" dirty="0" smtClean="0">
                <a:latin typeface="Brady Bunch Remastered" panose="020B0600020202020204" pitchFamily="34" charset="0"/>
              </a:rPr>
              <a:t>Les animaux</a:t>
            </a:r>
          </a:p>
          <a:p>
            <a:pPr algn="ctr"/>
            <a:endParaRPr lang="fr-FR" sz="4800" dirty="0">
              <a:latin typeface="Brady Bunch Remastered" panose="020B0600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52331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18342" y="3441680"/>
            <a:ext cx="1177365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7200" dirty="0" smtClean="0">
                <a:latin typeface="Brady Bunch Remastered" panose="020B0600020202020204" pitchFamily="34" charset="0"/>
              </a:rPr>
              <a:t>15. </a:t>
            </a:r>
            <a:r>
              <a:rPr lang="fr-FR" sz="7200" dirty="0"/>
              <a:t>Qui parle à </a:t>
            </a:r>
            <a:r>
              <a:rPr lang="fr-FR" sz="7200" dirty="0" err="1"/>
              <a:t>Ortense</a:t>
            </a:r>
            <a:r>
              <a:rPr lang="fr-FR" sz="7200" dirty="0"/>
              <a:t> et à Alain? </a:t>
            </a:r>
            <a:r>
              <a:rPr lang="en-US" sz="7200" dirty="0"/>
              <a:t>(Thomas) </a:t>
            </a:r>
          </a:p>
        </p:txBody>
      </p:sp>
      <p:sp>
        <p:nvSpPr>
          <p:cNvPr id="3" name="Left Arrow 2">
            <a:hlinkClick r:id="rId2" action="ppaction://hlinksldjump"/>
          </p:cNvPr>
          <p:cNvSpPr/>
          <p:nvPr/>
        </p:nvSpPr>
        <p:spPr>
          <a:xfrm>
            <a:off x="0" y="0"/>
            <a:ext cx="2327700" cy="12282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2794190" y="614149"/>
            <a:ext cx="939781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 smtClean="0">
                <a:solidFill>
                  <a:srgbClr val="FF0000"/>
                </a:solidFill>
              </a:rPr>
              <a:t>Answer </a:t>
            </a:r>
            <a:r>
              <a:rPr lang="en-US" sz="4800" dirty="0">
                <a:solidFill>
                  <a:srgbClr val="FF0000"/>
                </a:solidFill>
              </a:rPr>
              <a:t>the questions using a direct or an indirect object pronoun and the information in parentheses. </a:t>
            </a:r>
          </a:p>
        </p:txBody>
      </p:sp>
    </p:spTree>
    <p:extLst>
      <p:ext uri="{BB962C8B-B14F-4D97-AF65-F5344CB8AC3E}">
        <p14:creationId xmlns:p14="http://schemas.microsoft.com/office/powerpoint/2010/main" val="34046676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18342" y="3441680"/>
            <a:ext cx="11773658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7200" dirty="0" smtClean="0">
                <a:latin typeface="Brady Bunch Remastered" panose="020B0600020202020204" pitchFamily="34" charset="0"/>
              </a:rPr>
              <a:t>16. </a:t>
            </a:r>
            <a:r>
              <a:rPr lang="fr-FR" sz="7200" dirty="0"/>
              <a:t>Quand est-ce que nous mangeons le gâteau? </a:t>
            </a:r>
            <a:r>
              <a:rPr lang="en-US" sz="7200" dirty="0"/>
              <a:t>(</a:t>
            </a:r>
            <a:r>
              <a:rPr lang="en-US" sz="7200" dirty="0" err="1"/>
              <a:t>dans</a:t>
            </a:r>
            <a:r>
              <a:rPr lang="en-US" sz="7200" dirty="0"/>
              <a:t> 5 minutes)</a:t>
            </a:r>
          </a:p>
        </p:txBody>
      </p:sp>
      <p:sp>
        <p:nvSpPr>
          <p:cNvPr id="3" name="Left Arrow 2">
            <a:hlinkClick r:id="rId2" action="ppaction://hlinksldjump"/>
          </p:cNvPr>
          <p:cNvSpPr/>
          <p:nvPr/>
        </p:nvSpPr>
        <p:spPr>
          <a:xfrm>
            <a:off x="0" y="0"/>
            <a:ext cx="2327700" cy="12282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2794190" y="614149"/>
            <a:ext cx="939781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 smtClean="0">
                <a:solidFill>
                  <a:srgbClr val="FF0000"/>
                </a:solidFill>
              </a:rPr>
              <a:t>Answer </a:t>
            </a:r>
            <a:r>
              <a:rPr lang="en-US" sz="4800" dirty="0">
                <a:solidFill>
                  <a:srgbClr val="FF0000"/>
                </a:solidFill>
              </a:rPr>
              <a:t>the questions using a direct or an indirect object pronoun and the information in parentheses. </a:t>
            </a:r>
          </a:p>
        </p:txBody>
      </p:sp>
    </p:spTree>
    <p:extLst>
      <p:ext uri="{BB962C8B-B14F-4D97-AF65-F5344CB8AC3E}">
        <p14:creationId xmlns:p14="http://schemas.microsoft.com/office/powerpoint/2010/main" val="30230934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18342" y="3441680"/>
            <a:ext cx="11773658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7200" dirty="0" smtClean="0">
                <a:latin typeface="Brady Bunch Remastered" panose="020B0600020202020204" pitchFamily="34" charset="0"/>
              </a:rPr>
              <a:t>17. </a:t>
            </a:r>
            <a:r>
              <a:rPr lang="fr-FR" sz="7200" dirty="0"/>
              <a:t>Je peux offrir à Sophie un cadeau maintenant? </a:t>
            </a:r>
            <a:r>
              <a:rPr lang="en-US" sz="7200" dirty="0"/>
              <a:t>(non, plus </a:t>
            </a:r>
            <a:r>
              <a:rPr lang="en-US" sz="7200" dirty="0" err="1"/>
              <a:t>tard</a:t>
            </a:r>
            <a:r>
              <a:rPr lang="en-US" sz="7200" dirty="0"/>
              <a:t>)</a:t>
            </a:r>
          </a:p>
        </p:txBody>
      </p:sp>
      <p:sp>
        <p:nvSpPr>
          <p:cNvPr id="3" name="Left Arrow 2">
            <a:hlinkClick r:id="rId2" action="ppaction://hlinksldjump"/>
          </p:cNvPr>
          <p:cNvSpPr/>
          <p:nvPr/>
        </p:nvSpPr>
        <p:spPr>
          <a:xfrm>
            <a:off x="0" y="0"/>
            <a:ext cx="2327700" cy="12282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2794190" y="614149"/>
            <a:ext cx="939781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 smtClean="0">
                <a:solidFill>
                  <a:srgbClr val="FF0000"/>
                </a:solidFill>
              </a:rPr>
              <a:t>Answer </a:t>
            </a:r>
            <a:r>
              <a:rPr lang="en-US" sz="4800" dirty="0">
                <a:solidFill>
                  <a:srgbClr val="FF0000"/>
                </a:solidFill>
              </a:rPr>
              <a:t>the questions using a direct or an indirect object pronoun and the information in parentheses. </a:t>
            </a:r>
          </a:p>
        </p:txBody>
      </p:sp>
    </p:spTree>
    <p:extLst>
      <p:ext uri="{BB962C8B-B14F-4D97-AF65-F5344CB8AC3E}">
        <p14:creationId xmlns:p14="http://schemas.microsoft.com/office/powerpoint/2010/main" val="1782098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18342" y="3441680"/>
            <a:ext cx="1177365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7200" dirty="0" smtClean="0">
                <a:latin typeface="Brady Bunch Remastered" panose="020B0600020202020204" pitchFamily="34" charset="0"/>
              </a:rPr>
              <a:t>18. </a:t>
            </a:r>
            <a:r>
              <a:rPr lang="fr-FR" sz="7200" dirty="0"/>
              <a:t>Vous voyez Martin et Sylvie là-bas? </a:t>
            </a:r>
            <a:r>
              <a:rPr lang="en-US" sz="7200" dirty="0"/>
              <a:t>(non, ne... pas)</a:t>
            </a:r>
          </a:p>
        </p:txBody>
      </p:sp>
      <p:sp>
        <p:nvSpPr>
          <p:cNvPr id="3" name="Left Arrow 2">
            <a:hlinkClick r:id="rId2" action="ppaction://hlinksldjump"/>
          </p:cNvPr>
          <p:cNvSpPr/>
          <p:nvPr/>
        </p:nvSpPr>
        <p:spPr>
          <a:xfrm>
            <a:off x="0" y="0"/>
            <a:ext cx="2327700" cy="12282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2794190" y="614149"/>
            <a:ext cx="939781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 smtClean="0">
                <a:solidFill>
                  <a:srgbClr val="FF0000"/>
                </a:solidFill>
              </a:rPr>
              <a:t>Answer </a:t>
            </a:r>
            <a:r>
              <a:rPr lang="en-US" sz="4800" dirty="0">
                <a:solidFill>
                  <a:srgbClr val="FF0000"/>
                </a:solidFill>
              </a:rPr>
              <a:t>the questions using a direct or an indirect object pronoun and the information in parentheses. </a:t>
            </a:r>
          </a:p>
        </p:txBody>
      </p:sp>
    </p:spTree>
    <p:extLst>
      <p:ext uri="{BB962C8B-B14F-4D97-AF65-F5344CB8AC3E}">
        <p14:creationId xmlns:p14="http://schemas.microsoft.com/office/powerpoint/2010/main" val="3911646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18342" y="3441680"/>
            <a:ext cx="1177365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7200" dirty="0" smtClean="0">
                <a:latin typeface="Brady Bunch Remastered" panose="020B0600020202020204" pitchFamily="34" charset="0"/>
              </a:rPr>
              <a:t>19.</a:t>
            </a:r>
            <a:r>
              <a:rPr lang="it-IT" sz="7200" dirty="0" smtClean="0">
                <a:latin typeface="Brady Bunch Remastered" panose="020B0600020202020204" pitchFamily="34" charset="0"/>
              </a:rPr>
              <a:t> </a:t>
            </a:r>
            <a:r>
              <a:rPr lang="fr-FR" sz="7200" dirty="0"/>
              <a:t>Sandrine choisit cette limonade? (non, ne... jamais)</a:t>
            </a:r>
            <a:endParaRPr lang="en-US" sz="7200" dirty="0"/>
          </a:p>
        </p:txBody>
      </p:sp>
      <p:sp>
        <p:nvSpPr>
          <p:cNvPr id="3" name="Left Arrow 2">
            <a:hlinkClick r:id="rId2" action="ppaction://hlinksldjump"/>
          </p:cNvPr>
          <p:cNvSpPr/>
          <p:nvPr/>
        </p:nvSpPr>
        <p:spPr>
          <a:xfrm>
            <a:off x="0" y="0"/>
            <a:ext cx="2327700" cy="12282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2794190" y="614149"/>
            <a:ext cx="939781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 smtClean="0">
                <a:solidFill>
                  <a:srgbClr val="FF0000"/>
                </a:solidFill>
              </a:rPr>
              <a:t>Answer </a:t>
            </a:r>
            <a:r>
              <a:rPr lang="en-US" sz="4800" dirty="0">
                <a:solidFill>
                  <a:srgbClr val="FF0000"/>
                </a:solidFill>
              </a:rPr>
              <a:t>the questions using a direct or an indirect object pronoun and the information in parentheses. </a:t>
            </a:r>
          </a:p>
        </p:txBody>
      </p:sp>
    </p:spTree>
    <p:extLst>
      <p:ext uri="{BB962C8B-B14F-4D97-AF65-F5344CB8AC3E}">
        <p14:creationId xmlns:p14="http://schemas.microsoft.com/office/powerpoint/2010/main" val="42834216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18342" y="3441680"/>
            <a:ext cx="1177365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7200" dirty="0" smtClean="0">
                <a:latin typeface="Brady Bunch Remastered" panose="020B0600020202020204" pitchFamily="34" charset="0"/>
              </a:rPr>
              <a:t>20.</a:t>
            </a:r>
            <a:r>
              <a:rPr lang="it-IT" sz="7200" dirty="0" smtClean="0">
                <a:latin typeface="Brady Bunch Remastered" panose="020B0600020202020204" pitchFamily="34" charset="0"/>
              </a:rPr>
              <a:t> </a:t>
            </a:r>
            <a:r>
              <a:rPr lang="fr-FR" sz="7200" dirty="0" smtClean="0"/>
              <a:t>Tu  peux m’aider à emballer les cadeaux?</a:t>
            </a:r>
            <a:endParaRPr lang="en-US" sz="7200" dirty="0"/>
          </a:p>
        </p:txBody>
      </p:sp>
      <p:sp>
        <p:nvSpPr>
          <p:cNvPr id="3" name="Left Arrow 2">
            <a:hlinkClick r:id="rId2" action="ppaction://hlinksldjump"/>
          </p:cNvPr>
          <p:cNvSpPr/>
          <p:nvPr/>
        </p:nvSpPr>
        <p:spPr>
          <a:xfrm>
            <a:off x="0" y="0"/>
            <a:ext cx="2327700" cy="12282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2794190" y="614149"/>
            <a:ext cx="939781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 smtClean="0">
                <a:solidFill>
                  <a:srgbClr val="FF0000"/>
                </a:solidFill>
              </a:rPr>
              <a:t>Answer </a:t>
            </a:r>
            <a:r>
              <a:rPr lang="en-US" sz="4800" dirty="0">
                <a:solidFill>
                  <a:srgbClr val="FF0000"/>
                </a:solidFill>
              </a:rPr>
              <a:t>the questions using a </a:t>
            </a:r>
            <a:r>
              <a:rPr lang="en-US" sz="4800" dirty="0" smtClean="0">
                <a:solidFill>
                  <a:srgbClr val="FF0000"/>
                </a:solidFill>
              </a:rPr>
              <a:t>complete sentence. </a:t>
            </a:r>
            <a:endParaRPr lang="en-US" sz="48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42025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18342" y="3441680"/>
            <a:ext cx="1177365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dirty="0" smtClean="0">
                <a:latin typeface="Brady Bunch Remastered" panose="020B0600020202020204" pitchFamily="34" charset="0"/>
              </a:rPr>
              <a:t>21.  </a:t>
            </a:r>
            <a:r>
              <a:rPr lang="en-US" sz="7200" dirty="0" err="1" smtClean="0">
                <a:latin typeface="Brady Bunch Remastered" panose="020B0600020202020204" pitchFamily="34" charset="0"/>
              </a:rPr>
              <a:t>Ça</a:t>
            </a:r>
            <a:r>
              <a:rPr lang="en-US" sz="7200" dirty="0" smtClean="0">
                <a:latin typeface="Brady Bunch Remastered" panose="020B0600020202020204" pitchFamily="34" charset="0"/>
              </a:rPr>
              <a:t> </a:t>
            </a:r>
            <a:r>
              <a:rPr lang="en-US" sz="7200" dirty="0" err="1" smtClean="0">
                <a:latin typeface="Brady Bunch Remastered" panose="020B0600020202020204" pitchFamily="34" charset="0"/>
              </a:rPr>
              <a:t>t’ennuie</a:t>
            </a:r>
            <a:r>
              <a:rPr lang="en-US" sz="7200" dirty="0" smtClean="0">
                <a:latin typeface="Brady Bunch Remastered" panose="020B0600020202020204" pitchFamily="34" charset="0"/>
              </a:rPr>
              <a:t> faire les courses?</a:t>
            </a:r>
            <a:endParaRPr lang="en-US" sz="7200" dirty="0"/>
          </a:p>
        </p:txBody>
      </p:sp>
      <p:sp>
        <p:nvSpPr>
          <p:cNvPr id="3" name="Left Arrow 2">
            <a:hlinkClick r:id="rId2" action="ppaction://hlinksldjump"/>
          </p:cNvPr>
          <p:cNvSpPr/>
          <p:nvPr/>
        </p:nvSpPr>
        <p:spPr>
          <a:xfrm>
            <a:off x="0" y="0"/>
            <a:ext cx="2327700" cy="12282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2794190" y="614149"/>
            <a:ext cx="939781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 smtClean="0">
                <a:solidFill>
                  <a:srgbClr val="FF0000"/>
                </a:solidFill>
              </a:rPr>
              <a:t>Answer </a:t>
            </a:r>
            <a:r>
              <a:rPr lang="en-US" sz="4800" dirty="0">
                <a:solidFill>
                  <a:srgbClr val="FF0000"/>
                </a:solidFill>
              </a:rPr>
              <a:t>the questions using a </a:t>
            </a:r>
            <a:r>
              <a:rPr lang="en-US" sz="4800" dirty="0" smtClean="0">
                <a:solidFill>
                  <a:srgbClr val="FF0000"/>
                </a:solidFill>
              </a:rPr>
              <a:t>complete sentence. </a:t>
            </a:r>
            <a:endParaRPr lang="en-US" sz="48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4899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18342" y="3441680"/>
            <a:ext cx="1177365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dirty="0" smtClean="0">
                <a:latin typeface="Brady Bunch Remastered" panose="020B0600020202020204" pitchFamily="34" charset="0"/>
              </a:rPr>
              <a:t>22.  Est-</a:t>
            </a:r>
            <a:r>
              <a:rPr lang="en-US" sz="7200" dirty="0" err="1" smtClean="0">
                <a:latin typeface="Brady Bunch Remastered" panose="020B0600020202020204" pitchFamily="34" charset="0"/>
              </a:rPr>
              <a:t>ce</a:t>
            </a:r>
            <a:r>
              <a:rPr lang="en-US" sz="7200" dirty="0" smtClean="0">
                <a:latin typeface="Brady Bunch Remastered" panose="020B0600020202020204" pitchFamily="34" charset="0"/>
              </a:rPr>
              <a:t> </a:t>
            </a:r>
            <a:r>
              <a:rPr lang="en-US" sz="7200" dirty="0" err="1" smtClean="0">
                <a:latin typeface="Brady Bunch Remastered" panose="020B0600020202020204" pitchFamily="34" charset="0"/>
              </a:rPr>
              <a:t>qu’il</a:t>
            </a:r>
            <a:r>
              <a:rPr lang="en-US" sz="7200" dirty="0" smtClean="0">
                <a:latin typeface="Brady Bunch Remastered" panose="020B0600020202020204" pitchFamily="34" charset="0"/>
              </a:rPr>
              <a:t> y a encore les courses à faire?</a:t>
            </a:r>
            <a:endParaRPr lang="en-US" sz="7200" dirty="0"/>
          </a:p>
        </p:txBody>
      </p:sp>
      <p:sp>
        <p:nvSpPr>
          <p:cNvPr id="3" name="Left Arrow 2">
            <a:hlinkClick r:id="rId2" action="ppaction://hlinksldjump"/>
          </p:cNvPr>
          <p:cNvSpPr/>
          <p:nvPr/>
        </p:nvSpPr>
        <p:spPr>
          <a:xfrm>
            <a:off x="0" y="0"/>
            <a:ext cx="2327700" cy="12282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2794190" y="614149"/>
            <a:ext cx="939781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 smtClean="0">
                <a:solidFill>
                  <a:srgbClr val="FF0000"/>
                </a:solidFill>
              </a:rPr>
              <a:t>Answer </a:t>
            </a:r>
            <a:r>
              <a:rPr lang="en-US" sz="4800" dirty="0">
                <a:solidFill>
                  <a:srgbClr val="FF0000"/>
                </a:solidFill>
              </a:rPr>
              <a:t>the questions using a </a:t>
            </a:r>
            <a:r>
              <a:rPr lang="en-US" sz="4800" dirty="0" smtClean="0">
                <a:solidFill>
                  <a:srgbClr val="FF0000"/>
                </a:solidFill>
              </a:rPr>
              <a:t>complete sentence. </a:t>
            </a:r>
            <a:endParaRPr lang="en-US" sz="48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00364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18342" y="3441680"/>
            <a:ext cx="1177365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dirty="0" smtClean="0">
                <a:latin typeface="Brady Bunch Remastered" panose="020B0600020202020204" pitchFamily="34" charset="0"/>
              </a:rPr>
              <a:t>23.  </a:t>
            </a:r>
            <a:r>
              <a:rPr lang="en-US" sz="7200" dirty="0" err="1" smtClean="0">
                <a:latin typeface="Brady Bunch Remastered" panose="020B0600020202020204" pitchFamily="34" charset="0"/>
              </a:rPr>
              <a:t>Tu</a:t>
            </a:r>
            <a:r>
              <a:rPr lang="en-US" sz="7200" dirty="0" smtClean="0">
                <a:latin typeface="Brady Bunch Remastered" panose="020B0600020202020204" pitchFamily="34" charset="0"/>
              </a:rPr>
              <a:t> as </a:t>
            </a:r>
            <a:r>
              <a:rPr lang="en-US" sz="7200" dirty="0" err="1" smtClean="0">
                <a:latin typeface="Brady Bunch Remastered" panose="020B0600020202020204" pitchFamily="34" charset="0"/>
              </a:rPr>
              <a:t>bien</a:t>
            </a:r>
            <a:r>
              <a:rPr lang="en-US" sz="7200" dirty="0" smtClean="0">
                <a:latin typeface="Brady Bunch Remastered" panose="020B0600020202020204" pitchFamily="34" charset="0"/>
              </a:rPr>
              <a:t> </a:t>
            </a:r>
            <a:r>
              <a:rPr lang="en-US" sz="7200" dirty="0" err="1" smtClean="0">
                <a:latin typeface="Brady Bunch Remastered" panose="020B0600020202020204" pitchFamily="34" charset="0"/>
              </a:rPr>
              <a:t>enovoyé</a:t>
            </a:r>
            <a:r>
              <a:rPr lang="en-US" sz="7200" dirty="0" smtClean="0">
                <a:latin typeface="Brady Bunch Remastered" panose="020B0600020202020204" pitchFamily="34" charset="0"/>
              </a:rPr>
              <a:t> les invitations?</a:t>
            </a:r>
            <a:endParaRPr lang="en-US" sz="7200" dirty="0"/>
          </a:p>
        </p:txBody>
      </p:sp>
      <p:sp>
        <p:nvSpPr>
          <p:cNvPr id="3" name="Left Arrow 2">
            <a:hlinkClick r:id="rId2" action="ppaction://hlinksldjump"/>
          </p:cNvPr>
          <p:cNvSpPr/>
          <p:nvPr/>
        </p:nvSpPr>
        <p:spPr>
          <a:xfrm>
            <a:off x="0" y="0"/>
            <a:ext cx="2327700" cy="12282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2794190" y="614149"/>
            <a:ext cx="939781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 smtClean="0">
                <a:solidFill>
                  <a:srgbClr val="FF0000"/>
                </a:solidFill>
              </a:rPr>
              <a:t>Answer </a:t>
            </a:r>
            <a:r>
              <a:rPr lang="en-US" sz="4800" dirty="0">
                <a:solidFill>
                  <a:srgbClr val="FF0000"/>
                </a:solidFill>
              </a:rPr>
              <a:t>the questions using a </a:t>
            </a:r>
            <a:r>
              <a:rPr lang="en-US" sz="4800" dirty="0" smtClean="0">
                <a:solidFill>
                  <a:srgbClr val="FF0000"/>
                </a:solidFill>
              </a:rPr>
              <a:t>complete sentence. </a:t>
            </a:r>
            <a:endParaRPr lang="en-US" sz="48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04283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18342" y="3441680"/>
            <a:ext cx="1177365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dirty="0" smtClean="0">
                <a:latin typeface="Brady Bunch Remastered" panose="020B0600020202020204" pitchFamily="34" charset="0"/>
              </a:rPr>
              <a:t>24.  </a:t>
            </a:r>
            <a:r>
              <a:rPr lang="en-US" sz="7200" dirty="0" err="1" smtClean="0">
                <a:latin typeface="Brady Bunch Remastered" panose="020B0600020202020204" pitchFamily="34" charset="0"/>
              </a:rPr>
              <a:t>Tu</a:t>
            </a:r>
            <a:r>
              <a:rPr lang="en-US" sz="7200" dirty="0" smtClean="0">
                <a:latin typeface="Brady Bunch Remastered" panose="020B0600020202020204" pitchFamily="34" charset="0"/>
              </a:rPr>
              <a:t> as </a:t>
            </a:r>
            <a:r>
              <a:rPr lang="en-US" sz="7200" dirty="0" err="1" smtClean="0">
                <a:latin typeface="Brady Bunch Remastered" panose="020B0600020202020204" pitchFamily="34" charset="0"/>
              </a:rPr>
              <a:t>pensé</a:t>
            </a:r>
            <a:r>
              <a:rPr lang="en-US" sz="7200" dirty="0" smtClean="0">
                <a:latin typeface="Brady Bunch Remastered" panose="020B0600020202020204" pitchFamily="34" charset="0"/>
              </a:rPr>
              <a:t> à </a:t>
            </a:r>
            <a:r>
              <a:rPr lang="en-US" sz="7200" dirty="0" err="1" smtClean="0">
                <a:latin typeface="Brady Bunch Remastered" panose="020B0600020202020204" pitchFamily="34" charset="0"/>
              </a:rPr>
              <a:t>préparer</a:t>
            </a:r>
            <a:r>
              <a:rPr lang="en-US" sz="7200" dirty="0" smtClean="0">
                <a:latin typeface="Brady Bunch Remastered" panose="020B0600020202020204" pitchFamily="34" charset="0"/>
              </a:rPr>
              <a:t> les amuses-</a:t>
            </a:r>
            <a:r>
              <a:rPr lang="en-US" sz="7200" dirty="0" err="1" smtClean="0">
                <a:latin typeface="Brady Bunch Remastered" panose="020B0600020202020204" pitchFamily="34" charset="0"/>
              </a:rPr>
              <a:t>gueules</a:t>
            </a:r>
            <a:r>
              <a:rPr lang="en-US" sz="7200" dirty="0" smtClean="0">
                <a:latin typeface="Brady Bunch Remastered" panose="020B0600020202020204" pitchFamily="34" charset="0"/>
              </a:rPr>
              <a:t>?</a:t>
            </a:r>
            <a:endParaRPr lang="en-US" sz="7200" dirty="0"/>
          </a:p>
        </p:txBody>
      </p:sp>
      <p:sp>
        <p:nvSpPr>
          <p:cNvPr id="3" name="Left Arrow 2">
            <a:hlinkClick r:id="rId2" action="ppaction://hlinksldjump"/>
          </p:cNvPr>
          <p:cNvSpPr/>
          <p:nvPr/>
        </p:nvSpPr>
        <p:spPr>
          <a:xfrm>
            <a:off x="0" y="0"/>
            <a:ext cx="2327700" cy="12282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2794190" y="614149"/>
            <a:ext cx="939781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 smtClean="0">
                <a:solidFill>
                  <a:srgbClr val="FF0000"/>
                </a:solidFill>
              </a:rPr>
              <a:t>Answer </a:t>
            </a:r>
            <a:r>
              <a:rPr lang="en-US" sz="4800" dirty="0">
                <a:solidFill>
                  <a:srgbClr val="FF0000"/>
                </a:solidFill>
              </a:rPr>
              <a:t>the questions using a </a:t>
            </a:r>
            <a:r>
              <a:rPr lang="en-US" sz="4800" dirty="0" smtClean="0">
                <a:solidFill>
                  <a:srgbClr val="FF0000"/>
                </a:solidFill>
              </a:rPr>
              <a:t>complete sentence. </a:t>
            </a:r>
            <a:endParaRPr lang="en-US" sz="48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5983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42410858"/>
              </p:ext>
            </p:extLst>
          </p:nvPr>
        </p:nvGraphicFramePr>
        <p:xfrm>
          <a:off x="0" y="2"/>
          <a:ext cx="12192000" cy="6858000"/>
        </p:xfrm>
        <a:graphic>
          <a:graphicData uri="http://schemas.openxmlformats.org/drawingml/2006/table">
            <a:tbl>
              <a:tblPr firstRow="1" bandRow="1">
                <a:tableStyleId>{08FB837D-C827-4EFA-A057-4D05807E0F7C}</a:tableStyleId>
              </a:tblPr>
              <a:tblGrid>
                <a:gridCol w="1219200"/>
                <a:gridCol w="1219200"/>
                <a:gridCol w="1219200"/>
                <a:gridCol w="1219200"/>
                <a:gridCol w="1219200"/>
                <a:gridCol w="1219200"/>
                <a:gridCol w="1219200"/>
                <a:gridCol w="1219200"/>
                <a:gridCol w="1219200"/>
                <a:gridCol w="1219200"/>
              </a:tblGrid>
              <a:tr h="857250">
                <a:tc>
                  <a:txBody>
                    <a:bodyPr/>
                    <a:lstStyle/>
                    <a:p>
                      <a:pPr algn="ctr"/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A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B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C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D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E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F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G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H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I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</a:tr>
              <a:tr h="857250"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1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</a:tr>
              <a:tr h="857250"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2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</a:tr>
              <a:tr h="857250"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3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</a:tr>
              <a:tr h="857250"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4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</a:tr>
              <a:tr h="857250"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5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</a:tr>
              <a:tr h="857250"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6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</a:tr>
              <a:tr h="857250"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7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464208" y="939228"/>
            <a:ext cx="721270" cy="72127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686447" y="1816987"/>
            <a:ext cx="721270" cy="72127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097724" y="1816987"/>
            <a:ext cx="721270" cy="72127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580899" y="3529216"/>
            <a:ext cx="721270" cy="72127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039069" y="5212414"/>
            <a:ext cx="721270" cy="72127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902799" y="6106590"/>
            <a:ext cx="721270" cy="72127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686447" y="4504471"/>
            <a:ext cx="721270" cy="721270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039069" y="1816987"/>
            <a:ext cx="721270" cy="721270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1233631" y="2666153"/>
            <a:ext cx="721270" cy="721270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793250" y="5212414"/>
            <a:ext cx="721270" cy="721270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580899" y="6106590"/>
            <a:ext cx="721270" cy="721270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097724" y="3529216"/>
            <a:ext cx="721270" cy="721270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464208" y="3529216"/>
            <a:ext cx="721270" cy="721270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580899" y="939228"/>
            <a:ext cx="721270" cy="721270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1233631" y="924714"/>
            <a:ext cx="721270" cy="721270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371565" y="5212414"/>
            <a:ext cx="721270" cy="721270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464208" y="6106590"/>
            <a:ext cx="721270" cy="721270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039069" y="6106590"/>
            <a:ext cx="721270" cy="721270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793250" y="2680667"/>
            <a:ext cx="721270" cy="721270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371565" y="939228"/>
            <a:ext cx="721270" cy="721270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686447" y="2680667"/>
            <a:ext cx="721270" cy="721270"/>
          </a:xfrm>
          <a:prstGeom prst="rect">
            <a:avLst/>
          </a:prstGeom>
        </p:spPr>
      </p:pic>
      <p:pic>
        <p:nvPicPr>
          <p:cNvPr id="27" name="Picture 26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3931665" y="1846226"/>
            <a:ext cx="663539" cy="662793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5126590" y="2709906"/>
            <a:ext cx="663539" cy="662793"/>
          </a:xfrm>
          <a:prstGeom prst="rect">
            <a:avLst/>
          </a:prstGeom>
        </p:spPr>
      </p:pic>
      <p:pic>
        <p:nvPicPr>
          <p:cNvPr id="29" name="Picture 28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6400431" y="3529216"/>
            <a:ext cx="663539" cy="662793"/>
          </a:xfrm>
          <a:prstGeom prst="rect">
            <a:avLst/>
          </a:prstGeom>
        </p:spPr>
      </p:pic>
      <p:pic>
        <p:nvPicPr>
          <p:cNvPr id="30" name="Picture 29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10067935" y="3529216"/>
            <a:ext cx="663539" cy="662793"/>
          </a:xfrm>
          <a:prstGeom prst="rect">
            <a:avLst/>
          </a:prstGeom>
        </p:spPr>
      </p:pic>
      <p:pic>
        <p:nvPicPr>
          <p:cNvPr id="31" name="Picture 30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11262497" y="6121315"/>
            <a:ext cx="663539" cy="662793"/>
          </a:xfrm>
          <a:prstGeom prst="rect">
            <a:avLst/>
          </a:prstGeom>
        </p:spPr>
      </p:pic>
      <p:pic>
        <p:nvPicPr>
          <p:cNvPr id="32" name="Picture 31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5126590" y="6135829"/>
            <a:ext cx="663539" cy="662793"/>
          </a:xfrm>
          <a:prstGeom prst="rect">
            <a:avLst/>
          </a:prstGeom>
        </p:spPr>
      </p:pic>
      <p:pic>
        <p:nvPicPr>
          <p:cNvPr id="33" name="Picture 32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1493074" y="5241653"/>
            <a:ext cx="663539" cy="662793"/>
          </a:xfrm>
          <a:prstGeom prst="rect">
            <a:avLst/>
          </a:prstGeom>
        </p:spPr>
      </p:pic>
      <p:pic>
        <p:nvPicPr>
          <p:cNvPr id="34" name="Picture 33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2715313" y="968467"/>
            <a:ext cx="663539" cy="662793"/>
          </a:xfrm>
          <a:prstGeom prst="rect">
            <a:avLst/>
          </a:prstGeom>
        </p:spPr>
      </p:pic>
      <p:pic>
        <p:nvPicPr>
          <p:cNvPr id="35" name="Picture 34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7609765" y="1846226"/>
            <a:ext cx="663539" cy="662793"/>
          </a:xfrm>
          <a:prstGeom prst="rect">
            <a:avLst/>
          </a:prstGeom>
        </p:spPr>
      </p:pic>
      <p:pic>
        <p:nvPicPr>
          <p:cNvPr id="36" name="Picture 35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10067935" y="968467"/>
            <a:ext cx="663539" cy="662793"/>
          </a:xfrm>
          <a:prstGeom prst="rect">
            <a:avLst/>
          </a:prstGeom>
        </p:spPr>
      </p:pic>
      <p:pic>
        <p:nvPicPr>
          <p:cNvPr id="37" name="Picture 36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8822116" y="4373353"/>
            <a:ext cx="663539" cy="662793"/>
          </a:xfrm>
          <a:prstGeom prst="rect">
            <a:avLst/>
          </a:prstGeom>
        </p:spPr>
      </p:pic>
      <p:pic>
        <p:nvPicPr>
          <p:cNvPr id="38" name="Picture 37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5126590" y="4373353"/>
            <a:ext cx="663539" cy="662793"/>
          </a:xfrm>
          <a:prstGeom prst="rect">
            <a:avLst/>
          </a:prstGeom>
        </p:spPr>
      </p:pic>
      <p:pic>
        <p:nvPicPr>
          <p:cNvPr id="39" name="Picture 38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1493074" y="2709906"/>
            <a:ext cx="663539" cy="662793"/>
          </a:xfrm>
          <a:prstGeom prst="rect">
            <a:avLst/>
          </a:prstGeom>
        </p:spPr>
      </p:pic>
      <p:pic>
        <p:nvPicPr>
          <p:cNvPr id="40" name="Picture 39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3931665" y="5241653"/>
            <a:ext cx="663539" cy="662793"/>
          </a:xfrm>
          <a:prstGeom prst="rect">
            <a:avLst/>
          </a:prstGeom>
        </p:spPr>
      </p:pic>
      <p:pic>
        <p:nvPicPr>
          <p:cNvPr id="41" name="Picture 40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3931665" y="3529216"/>
            <a:ext cx="663539" cy="662793"/>
          </a:xfrm>
          <a:prstGeom prst="rect">
            <a:avLst/>
          </a:prstGeom>
        </p:spPr>
      </p:pic>
      <p:pic>
        <p:nvPicPr>
          <p:cNvPr id="42" name="Picture 41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7609765" y="2709906"/>
            <a:ext cx="663539" cy="662793"/>
          </a:xfrm>
          <a:prstGeom prst="rect">
            <a:avLst/>
          </a:prstGeom>
        </p:spPr>
      </p:pic>
      <p:pic>
        <p:nvPicPr>
          <p:cNvPr id="43" name="Picture 42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11262497" y="1831712"/>
            <a:ext cx="663539" cy="662793"/>
          </a:xfrm>
          <a:prstGeom prst="rect">
            <a:avLst/>
          </a:prstGeom>
        </p:spPr>
      </p:pic>
      <p:pic>
        <p:nvPicPr>
          <p:cNvPr id="44" name="Picture 43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11262497" y="4358839"/>
            <a:ext cx="663539" cy="662793"/>
          </a:xfrm>
          <a:prstGeom prst="rect">
            <a:avLst/>
          </a:prstGeom>
        </p:spPr>
      </p:pic>
      <p:pic>
        <p:nvPicPr>
          <p:cNvPr id="45" name="Picture 44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7609765" y="5241653"/>
            <a:ext cx="663539" cy="662793"/>
          </a:xfrm>
          <a:prstGeom prst="rect">
            <a:avLst/>
          </a:prstGeom>
        </p:spPr>
      </p:pic>
      <p:pic>
        <p:nvPicPr>
          <p:cNvPr id="46" name="Picture 45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2715313" y="6135829"/>
            <a:ext cx="663539" cy="662793"/>
          </a:xfrm>
          <a:prstGeom prst="rect">
            <a:avLst/>
          </a:prstGeom>
        </p:spPr>
      </p:pic>
      <p:pic>
        <p:nvPicPr>
          <p:cNvPr id="47" name="Picture 46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5126590" y="968467"/>
            <a:ext cx="663539" cy="662793"/>
          </a:xfrm>
          <a:prstGeom prst="rect">
            <a:avLst/>
          </a:prstGeom>
        </p:spPr>
      </p:pic>
      <p:pic>
        <p:nvPicPr>
          <p:cNvPr id="1026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6855" y="1819231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5446" y="941472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0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4212" y="1819231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5897" y="941472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2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51716" y="2682911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3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46278" y="3529216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4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5897" y="1819231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5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5897" y="3529216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6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4212" y="2682911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7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5446" y="2682911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8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9094" y="3529216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9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6855" y="4346358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0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5446" y="4346358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4212" y="4346358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2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93546" y="4346358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3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51716" y="4346358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46278" y="5200144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5897" y="6108834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4212" y="6108834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10371" y="5214658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9094" y="5214658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8" name="Rectangle 47"/>
          <p:cNvSpPr/>
          <p:nvPr/>
        </p:nvSpPr>
        <p:spPr>
          <a:xfrm>
            <a:off x="6147444" y="936781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Rectangle 70"/>
          <p:cNvSpPr/>
          <p:nvPr/>
        </p:nvSpPr>
        <p:spPr>
          <a:xfrm>
            <a:off x="2506751" y="936781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2" name="Rectangle 71"/>
          <p:cNvSpPr/>
          <p:nvPr/>
        </p:nvSpPr>
        <p:spPr>
          <a:xfrm>
            <a:off x="3723103" y="936781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3" name="Rectangle 72"/>
          <p:cNvSpPr/>
          <p:nvPr/>
        </p:nvSpPr>
        <p:spPr>
          <a:xfrm>
            <a:off x="4918028" y="936781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4" name="Rectangle 73"/>
          <p:cNvSpPr/>
          <p:nvPr/>
        </p:nvSpPr>
        <p:spPr>
          <a:xfrm>
            <a:off x="7401203" y="936781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5" name="Rectangle 74"/>
          <p:cNvSpPr/>
          <p:nvPr/>
        </p:nvSpPr>
        <p:spPr>
          <a:xfrm>
            <a:off x="9859373" y="936781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6" name="Rectangle 75"/>
          <p:cNvSpPr/>
          <p:nvPr/>
        </p:nvSpPr>
        <p:spPr>
          <a:xfrm>
            <a:off x="8613554" y="936781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7" name="Rectangle 76"/>
          <p:cNvSpPr/>
          <p:nvPr/>
        </p:nvSpPr>
        <p:spPr>
          <a:xfrm>
            <a:off x="11053935" y="922267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0" name="Rectangle 79"/>
          <p:cNvSpPr/>
          <p:nvPr/>
        </p:nvSpPr>
        <p:spPr>
          <a:xfrm>
            <a:off x="3723103" y="2678220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1" name="Rectangle 80"/>
          <p:cNvSpPr/>
          <p:nvPr/>
        </p:nvSpPr>
        <p:spPr>
          <a:xfrm>
            <a:off x="4918028" y="2678220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2" name="Rectangle 81"/>
          <p:cNvSpPr/>
          <p:nvPr/>
        </p:nvSpPr>
        <p:spPr>
          <a:xfrm>
            <a:off x="6119950" y="2678220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3" name="Rectangle 82"/>
          <p:cNvSpPr/>
          <p:nvPr/>
        </p:nvSpPr>
        <p:spPr>
          <a:xfrm>
            <a:off x="7401203" y="2678220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4" name="Rectangle 83"/>
          <p:cNvSpPr/>
          <p:nvPr/>
        </p:nvSpPr>
        <p:spPr>
          <a:xfrm>
            <a:off x="8613554" y="2678220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5" name="Rectangle 84"/>
          <p:cNvSpPr/>
          <p:nvPr/>
        </p:nvSpPr>
        <p:spPr>
          <a:xfrm>
            <a:off x="9859373" y="2678220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6" name="Rectangle 85"/>
          <p:cNvSpPr/>
          <p:nvPr/>
        </p:nvSpPr>
        <p:spPr>
          <a:xfrm>
            <a:off x="11053935" y="2663706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0" name="Rectangle 89"/>
          <p:cNvSpPr/>
          <p:nvPr/>
        </p:nvSpPr>
        <p:spPr>
          <a:xfrm>
            <a:off x="3723103" y="6104143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1" name="Rectangle 90"/>
          <p:cNvSpPr/>
          <p:nvPr/>
        </p:nvSpPr>
        <p:spPr>
          <a:xfrm>
            <a:off x="4986467" y="6104143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2" name="Rectangle 91"/>
          <p:cNvSpPr/>
          <p:nvPr/>
        </p:nvSpPr>
        <p:spPr>
          <a:xfrm>
            <a:off x="6191869" y="6104143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3" name="Rectangle 92"/>
          <p:cNvSpPr/>
          <p:nvPr/>
        </p:nvSpPr>
        <p:spPr>
          <a:xfrm>
            <a:off x="7401203" y="6104143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4" name="Rectangle 93"/>
          <p:cNvSpPr/>
          <p:nvPr/>
        </p:nvSpPr>
        <p:spPr>
          <a:xfrm>
            <a:off x="8613554" y="6104143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5" name="Rectangle 94"/>
          <p:cNvSpPr/>
          <p:nvPr/>
        </p:nvSpPr>
        <p:spPr>
          <a:xfrm>
            <a:off x="9859373" y="6104143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6" name="Rectangle 95"/>
          <p:cNvSpPr/>
          <p:nvPr/>
        </p:nvSpPr>
        <p:spPr>
          <a:xfrm>
            <a:off x="11053935" y="6089629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8" name="Rectangle 97"/>
          <p:cNvSpPr/>
          <p:nvPr/>
        </p:nvSpPr>
        <p:spPr>
          <a:xfrm>
            <a:off x="3723103" y="4341667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9" name="Rectangle 98"/>
          <p:cNvSpPr/>
          <p:nvPr/>
        </p:nvSpPr>
        <p:spPr>
          <a:xfrm>
            <a:off x="5021676" y="4341667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0" name="Rectangle 99"/>
          <p:cNvSpPr/>
          <p:nvPr/>
        </p:nvSpPr>
        <p:spPr>
          <a:xfrm>
            <a:off x="6191869" y="4341667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Rectangle 100"/>
          <p:cNvSpPr/>
          <p:nvPr/>
        </p:nvSpPr>
        <p:spPr>
          <a:xfrm>
            <a:off x="7401203" y="4341667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Rectangle 101"/>
          <p:cNvSpPr/>
          <p:nvPr/>
        </p:nvSpPr>
        <p:spPr>
          <a:xfrm>
            <a:off x="8613554" y="4341667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3" name="Rectangle 102"/>
          <p:cNvSpPr/>
          <p:nvPr/>
        </p:nvSpPr>
        <p:spPr>
          <a:xfrm>
            <a:off x="9859373" y="4341667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4" name="Rectangle 103"/>
          <p:cNvSpPr/>
          <p:nvPr/>
        </p:nvSpPr>
        <p:spPr>
          <a:xfrm>
            <a:off x="11053935" y="4327153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7" name="Rectangle 106"/>
          <p:cNvSpPr/>
          <p:nvPr/>
        </p:nvSpPr>
        <p:spPr>
          <a:xfrm>
            <a:off x="3723103" y="1814540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8" name="Rectangle 107"/>
          <p:cNvSpPr/>
          <p:nvPr/>
        </p:nvSpPr>
        <p:spPr>
          <a:xfrm>
            <a:off x="4918028" y="1814540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9" name="Rectangle 108"/>
          <p:cNvSpPr/>
          <p:nvPr/>
        </p:nvSpPr>
        <p:spPr>
          <a:xfrm>
            <a:off x="6191869" y="1814540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0" name="Rectangle 109"/>
          <p:cNvSpPr/>
          <p:nvPr/>
        </p:nvSpPr>
        <p:spPr>
          <a:xfrm>
            <a:off x="7401203" y="1814540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1" name="Rectangle 110"/>
          <p:cNvSpPr/>
          <p:nvPr/>
        </p:nvSpPr>
        <p:spPr>
          <a:xfrm>
            <a:off x="8613554" y="1814540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2" name="Rectangle 111"/>
          <p:cNvSpPr/>
          <p:nvPr/>
        </p:nvSpPr>
        <p:spPr>
          <a:xfrm>
            <a:off x="9859373" y="1814540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3" name="Rectangle 112"/>
          <p:cNvSpPr/>
          <p:nvPr/>
        </p:nvSpPr>
        <p:spPr>
          <a:xfrm>
            <a:off x="11053935" y="1800026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2" name="Rectangle 131"/>
          <p:cNvSpPr/>
          <p:nvPr/>
        </p:nvSpPr>
        <p:spPr>
          <a:xfrm>
            <a:off x="1284512" y="2678220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3" name="Rectangle 132"/>
          <p:cNvSpPr/>
          <p:nvPr/>
        </p:nvSpPr>
        <p:spPr>
          <a:xfrm>
            <a:off x="1284512" y="4341667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4" name="Rectangle 133"/>
          <p:cNvSpPr/>
          <p:nvPr/>
        </p:nvSpPr>
        <p:spPr>
          <a:xfrm>
            <a:off x="1284512" y="6104143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5" name="Rectangle 134"/>
          <p:cNvSpPr/>
          <p:nvPr/>
        </p:nvSpPr>
        <p:spPr>
          <a:xfrm>
            <a:off x="2506751" y="6104143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6" name="Rectangle 135"/>
          <p:cNvSpPr/>
          <p:nvPr/>
        </p:nvSpPr>
        <p:spPr>
          <a:xfrm>
            <a:off x="2506751" y="4341667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7" name="Rectangle 136"/>
          <p:cNvSpPr/>
          <p:nvPr/>
        </p:nvSpPr>
        <p:spPr>
          <a:xfrm>
            <a:off x="2506751" y="2678220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8" name="Rectangle 137"/>
          <p:cNvSpPr/>
          <p:nvPr/>
        </p:nvSpPr>
        <p:spPr>
          <a:xfrm>
            <a:off x="1284512" y="936781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9" name="Rectangle 138"/>
          <p:cNvSpPr/>
          <p:nvPr/>
        </p:nvSpPr>
        <p:spPr>
          <a:xfrm>
            <a:off x="2506751" y="1814540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0" name="Rectangle 139"/>
          <p:cNvSpPr/>
          <p:nvPr/>
        </p:nvSpPr>
        <p:spPr>
          <a:xfrm>
            <a:off x="1284512" y="1814540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1" name="Rectangle 140"/>
          <p:cNvSpPr/>
          <p:nvPr/>
        </p:nvSpPr>
        <p:spPr>
          <a:xfrm>
            <a:off x="1284512" y="3529216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2" name="Rectangle 141"/>
          <p:cNvSpPr/>
          <p:nvPr/>
        </p:nvSpPr>
        <p:spPr>
          <a:xfrm>
            <a:off x="1284512" y="5209967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3" name="Rectangle 142"/>
          <p:cNvSpPr/>
          <p:nvPr/>
        </p:nvSpPr>
        <p:spPr>
          <a:xfrm>
            <a:off x="2506751" y="5209967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4" name="Rectangle 143"/>
          <p:cNvSpPr/>
          <p:nvPr/>
        </p:nvSpPr>
        <p:spPr>
          <a:xfrm>
            <a:off x="3723103" y="5209967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5" name="Rectangle 144"/>
          <p:cNvSpPr/>
          <p:nvPr/>
        </p:nvSpPr>
        <p:spPr>
          <a:xfrm>
            <a:off x="4918028" y="5209967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6" name="Rectangle 145"/>
          <p:cNvSpPr/>
          <p:nvPr/>
        </p:nvSpPr>
        <p:spPr>
          <a:xfrm>
            <a:off x="6138415" y="5209967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7" name="Rectangle 146"/>
          <p:cNvSpPr/>
          <p:nvPr/>
        </p:nvSpPr>
        <p:spPr>
          <a:xfrm>
            <a:off x="7401203" y="5209967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8" name="Rectangle 147"/>
          <p:cNvSpPr/>
          <p:nvPr/>
        </p:nvSpPr>
        <p:spPr>
          <a:xfrm>
            <a:off x="8613554" y="5209967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9" name="Rectangle 148"/>
          <p:cNvSpPr/>
          <p:nvPr/>
        </p:nvSpPr>
        <p:spPr>
          <a:xfrm>
            <a:off x="9859373" y="5209967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0" name="Rectangle 149"/>
          <p:cNvSpPr/>
          <p:nvPr/>
        </p:nvSpPr>
        <p:spPr>
          <a:xfrm>
            <a:off x="11053935" y="5195453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2" name="Rectangle 151"/>
          <p:cNvSpPr/>
          <p:nvPr/>
        </p:nvSpPr>
        <p:spPr>
          <a:xfrm>
            <a:off x="2506751" y="3529216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3" name="Rectangle 152"/>
          <p:cNvSpPr/>
          <p:nvPr/>
        </p:nvSpPr>
        <p:spPr>
          <a:xfrm>
            <a:off x="3723103" y="3529216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4" name="Rectangle 153"/>
          <p:cNvSpPr/>
          <p:nvPr/>
        </p:nvSpPr>
        <p:spPr>
          <a:xfrm>
            <a:off x="4918028" y="3529216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5" name="Rectangle 154"/>
          <p:cNvSpPr/>
          <p:nvPr/>
        </p:nvSpPr>
        <p:spPr>
          <a:xfrm>
            <a:off x="6191869" y="3529216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6" name="Rectangle 155"/>
          <p:cNvSpPr/>
          <p:nvPr/>
        </p:nvSpPr>
        <p:spPr>
          <a:xfrm>
            <a:off x="7401203" y="3529216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7" name="Rectangle 156"/>
          <p:cNvSpPr/>
          <p:nvPr/>
        </p:nvSpPr>
        <p:spPr>
          <a:xfrm>
            <a:off x="8613554" y="3529216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8" name="Rectangle 157"/>
          <p:cNvSpPr/>
          <p:nvPr/>
        </p:nvSpPr>
        <p:spPr>
          <a:xfrm>
            <a:off x="9859373" y="3529216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9" name="Rectangle 158"/>
          <p:cNvSpPr/>
          <p:nvPr/>
        </p:nvSpPr>
        <p:spPr>
          <a:xfrm>
            <a:off x="11053935" y="3529216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3450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18342" y="3441680"/>
            <a:ext cx="1177365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dirty="0" smtClean="0">
                <a:latin typeface="Brady Bunch Remastered" panose="020B0600020202020204" pitchFamily="34" charset="0"/>
              </a:rPr>
              <a:t>25.  </a:t>
            </a:r>
            <a:r>
              <a:rPr lang="en-US" sz="7200" dirty="0" err="1" smtClean="0">
                <a:latin typeface="Brady Bunch Remastered" panose="020B0600020202020204" pitchFamily="34" charset="0"/>
              </a:rPr>
              <a:t>Tu</a:t>
            </a:r>
            <a:r>
              <a:rPr lang="en-US" sz="7200" dirty="0" smtClean="0">
                <a:latin typeface="Brady Bunch Remastered" panose="020B0600020202020204" pitchFamily="34" charset="0"/>
              </a:rPr>
              <a:t> as déjà range la </a:t>
            </a:r>
            <a:r>
              <a:rPr lang="en-US" sz="7200" dirty="0" err="1" smtClean="0">
                <a:latin typeface="Brady Bunch Remastered" panose="020B0600020202020204" pitchFamily="34" charset="0"/>
              </a:rPr>
              <a:t>maison</a:t>
            </a:r>
            <a:r>
              <a:rPr lang="en-US" sz="7200" dirty="0" smtClean="0">
                <a:latin typeface="Brady Bunch Remastered" panose="020B0600020202020204" pitchFamily="34" charset="0"/>
              </a:rPr>
              <a:t>?</a:t>
            </a:r>
            <a:endParaRPr lang="en-US" sz="7200" dirty="0"/>
          </a:p>
        </p:txBody>
      </p:sp>
      <p:sp>
        <p:nvSpPr>
          <p:cNvPr id="3" name="Left Arrow 2">
            <a:hlinkClick r:id="rId2" action="ppaction://hlinksldjump"/>
          </p:cNvPr>
          <p:cNvSpPr/>
          <p:nvPr/>
        </p:nvSpPr>
        <p:spPr>
          <a:xfrm>
            <a:off x="0" y="0"/>
            <a:ext cx="2327700" cy="12282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2794190" y="614149"/>
            <a:ext cx="939781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 smtClean="0">
                <a:solidFill>
                  <a:srgbClr val="FF0000"/>
                </a:solidFill>
              </a:rPr>
              <a:t>Answer </a:t>
            </a:r>
            <a:r>
              <a:rPr lang="en-US" sz="4800" dirty="0">
                <a:solidFill>
                  <a:srgbClr val="FF0000"/>
                </a:solidFill>
              </a:rPr>
              <a:t>the questions using a </a:t>
            </a:r>
            <a:r>
              <a:rPr lang="en-US" sz="4800" dirty="0" smtClean="0">
                <a:solidFill>
                  <a:srgbClr val="FF0000"/>
                </a:solidFill>
              </a:rPr>
              <a:t>complete sentence. </a:t>
            </a:r>
            <a:endParaRPr lang="en-US" sz="48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712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15503" y="724673"/>
            <a:ext cx="1408097" cy="1408097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1158125" y="5163095"/>
            <a:ext cx="1122853" cy="1121591"/>
          </a:xfrm>
          <a:prstGeom prst="rect">
            <a:avLst/>
          </a:prstGeom>
        </p:spPr>
      </p:pic>
      <p:pic>
        <p:nvPicPr>
          <p:cNvPr id="6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6428" y="2753723"/>
            <a:ext cx="1746246" cy="13969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2844801" y="826273"/>
            <a:ext cx="799737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 smtClean="0">
                <a:latin typeface="Brady Bunch Remastered" panose="020B0600020202020204" pitchFamily="34" charset="0"/>
              </a:rPr>
              <a:t>Une cœur  = vous gagnez une cœur </a:t>
            </a:r>
            <a:endParaRPr lang="fr-FR" sz="4400" dirty="0">
              <a:latin typeface="Brady Bunch Remastered" panose="020B06000202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844800" y="3067500"/>
            <a:ext cx="862148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 smtClean="0">
                <a:latin typeface="Brady Bunch Remastered" panose="020B0600020202020204" pitchFamily="34" charset="0"/>
              </a:rPr>
              <a:t>Une bombe  = vous perdez une cœur </a:t>
            </a:r>
            <a:endParaRPr lang="fr-FR" sz="4400" dirty="0">
              <a:latin typeface="Brady Bunch Remastered" panose="020B0600020202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844800" y="5163095"/>
            <a:ext cx="862148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 smtClean="0">
                <a:latin typeface="Brady Bunch Remastered" panose="020B0600020202020204" pitchFamily="34" charset="0"/>
              </a:rPr>
              <a:t>Une flèche  = vous choisissez une autre équipe pour perdre une cœur </a:t>
            </a:r>
            <a:endParaRPr lang="fr-FR" sz="4400" dirty="0">
              <a:latin typeface="Brady Bunch Remastered" panose="020B0600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372871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42410858"/>
              </p:ext>
            </p:extLst>
          </p:nvPr>
        </p:nvGraphicFramePr>
        <p:xfrm>
          <a:off x="0" y="2"/>
          <a:ext cx="12192000" cy="6858000"/>
        </p:xfrm>
        <a:graphic>
          <a:graphicData uri="http://schemas.openxmlformats.org/drawingml/2006/table">
            <a:tbl>
              <a:tblPr firstRow="1" bandRow="1">
                <a:tableStyleId>{08FB837D-C827-4EFA-A057-4D05807E0F7C}</a:tableStyleId>
              </a:tblPr>
              <a:tblGrid>
                <a:gridCol w="1219200"/>
                <a:gridCol w="1219200"/>
                <a:gridCol w="1219200"/>
                <a:gridCol w="1219200"/>
                <a:gridCol w="1219200"/>
                <a:gridCol w="1219200"/>
                <a:gridCol w="1219200"/>
                <a:gridCol w="1219200"/>
                <a:gridCol w="1219200"/>
                <a:gridCol w="1219200"/>
              </a:tblGrid>
              <a:tr h="857250">
                <a:tc>
                  <a:txBody>
                    <a:bodyPr/>
                    <a:lstStyle/>
                    <a:p>
                      <a:pPr algn="ctr"/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A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B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C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D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E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F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G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H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I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</a:tr>
              <a:tr h="857250"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1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</a:tr>
              <a:tr h="857250"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2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</a:tr>
              <a:tr h="857250"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3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</a:tr>
              <a:tr h="857250"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4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</a:tr>
              <a:tr h="857250"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5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</a:tr>
              <a:tr h="857250"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6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</a:tr>
              <a:tr h="857250"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7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464208" y="939228"/>
            <a:ext cx="721270" cy="72127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686447" y="1816987"/>
            <a:ext cx="721270" cy="72127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097724" y="1816987"/>
            <a:ext cx="721270" cy="72127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580899" y="3529216"/>
            <a:ext cx="721270" cy="72127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039069" y="5212414"/>
            <a:ext cx="721270" cy="72127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902799" y="6106590"/>
            <a:ext cx="721270" cy="72127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686447" y="4504471"/>
            <a:ext cx="721270" cy="721270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039069" y="1816987"/>
            <a:ext cx="721270" cy="721270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1233631" y="2666153"/>
            <a:ext cx="721270" cy="721270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793250" y="5212414"/>
            <a:ext cx="721270" cy="721270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580899" y="6106590"/>
            <a:ext cx="721270" cy="721270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097724" y="3529216"/>
            <a:ext cx="721270" cy="721270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464208" y="3529216"/>
            <a:ext cx="721270" cy="721270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580899" y="939228"/>
            <a:ext cx="721270" cy="721270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1233631" y="924714"/>
            <a:ext cx="721270" cy="721270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371565" y="5212414"/>
            <a:ext cx="721270" cy="721270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464208" y="6106590"/>
            <a:ext cx="721270" cy="721270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039069" y="6106590"/>
            <a:ext cx="721270" cy="721270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793250" y="2680667"/>
            <a:ext cx="721270" cy="721270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371565" y="939228"/>
            <a:ext cx="721270" cy="721270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686447" y="2680667"/>
            <a:ext cx="721270" cy="721270"/>
          </a:xfrm>
          <a:prstGeom prst="rect">
            <a:avLst/>
          </a:prstGeom>
        </p:spPr>
      </p:pic>
      <p:pic>
        <p:nvPicPr>
          <p:cNvPr id="27" name="Picture 26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3931665" y="1846226"/>
            <a:ext cx="663539" cy="662793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5126590" y="2709906"/>
            <a:ext cx="663539" cy="662793"/>
          </a:xfrm>
          <a:prstGeom prst="rect">
            <a:avLst/>
          </a:prstGeom>
        </p:spPr>
      </p:pic>
      <p:pic>
        <p:nvPicPr>
          <p:cNvPr id="29" name="Picture 28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6400431" y="3529216"/>
            <a:ext cx="663539" cy="662793"/>
          </a:xfrm>
          <a:prstGeom prst="rect">
            <a:avLst/>
          </a:prstGeom>
        </p:spPr>
      </p:pic>
      <p:pic>
        <p:nvPicPr>
          <p:cNvPr id="30" name="Picture 29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10067935" y="3529216"/>
            <a:ext cx="663539" cy="662793"/>
          </a:xfrm>
          <a:prstGeom prst="rect">
            <a:avLst/>
          </a:prstGeom>
        </p:spPr>
      </p:pic>
      <p:pic>
        <p:nvPicPr>
          <p:cNvPr id="31" name="Picture 30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11262497" y="6121315"/>
            <a:ext cx="663539" cy="662793"/>
          </a:xfrm>
          <a:prstGeom prst="rect">
            <a:avLst/>
          </a:prstGeom>
        </p:spPr>
      </p:pic>
      <p:pic>
        <p:nvPicPr>
          <p:cNvPr id="32" name="Picture 31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5126590" y="6135829"/>
            <a:ext cx="663539" cy="662793"/>
          </a:xfrm>
          <a:prstGeom prst="rect">
            <a:avLst/>
          </a:prstGeom>
        </p:spPr>
      </p:pic>
      <p:pic>
        <p:nvPicPr>
          <p:cNvPr id="33" name="Picture 32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1493074" y="5241653"/>
            <a:ext cx="663539" cy="662793"/>
          </a:xfrm>
          <a:prstGeom prst="rect">
            <a:avLst/>
          </a:prstGeom>
        </p:spPr>
      </p:pic>
      <p:pic>
        <p:nvPicPr>
          <p:cNvPr id="34" name="Picture 33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2715313" y="968467"/>
            <a:ext cx="663539" cy="662793"/>
          </a:xfrm>
          <a:prstGeom prst="rect">
            <a:avLst/>
          </a:prstGeom>
        </p:spPr>
      </p:pic>
      <p:pic>
        <p:nvPicPr>
          <p:cNvPr id="35" name="Picture 34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7609765" y="1846226"/>
            <a:ext cx="663539" cy="662793"/>
          </a:xfrm>
          <a:prstGeom prst="rect">
            <a:avLst/>
          </a:prstGeom>
        </p:spPr>
      </p:pic>
      <p:pic>
        <p:nvPicPr>
          <p:cNvPr id="36" name="Picture 35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10067935" y="968467"/>
            <a:ext cx="663539" cy="662793"/>
          </a:xfrm>
          <a:prstGeom prst="rect">
            <a:avLst/>
          </a:prstGeom>
        </p:spPr>
      </p:pic>
      <p:pic>
        <p:nvPicPr>
          <p:cNvPr id="37" name="Picture 36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8822116" y="4373353"/>
            <a:ext cx="663539" cy="662793"/>
          </a:xfrm>
          <a:prstGeom prst="rect">
            <a:avLst/>
          </a:prstGeom>
        </p:spPr>
      </p:pic>
      <p:pic>
        <p:nvPicPr>
          <p:cNvPr id="38" name="Picture 37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5126590" y="4373353"/>
            <a:ext cx="663539" cy="662793"/>
          </a:xfrm>
          <a:prstGeom prst="rect">
            <a:avLst/>
          </a:prstGeom>
        </p:spPr>
      </p:pic>
      <p:pic>
        <p:nvPicPr>
          <p:cNvPr id="39" name="Picture 38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1493074" y="2709906"/>
            <a:ext cx="663539" cy="662793"/>
          </a:xfrm>
          <a:prstGeom prst="rect">
            <a:avLst/>
          </a:prstGeom>
        </p:spPr>
      </p:pic>
      <p:pic>
        <p:nvPicPr>
          <p:cNvPr id="40" name="Picture 39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3931665" y="5241653"/>
            <a:ext cx="663539" cy="662793"/>
          </a:xfrm>
          <a:prstGeom prst="rect">
            <a:avLst/>
          </a:prstGeom>
        </p:spPr>
      </p:pic>
      <p:pic>
        <p:nvPicPr>
          <p:cNvPr id="41" name="Picture 40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3931665" y="3529216"/>
            <a:ext cx="663539" cy="662793"/>
          </a:xfrm>
          <a:prstGeom prst="rect">
            <a:avLst/>
          </a:prstGeom>
        </p:spPr>
      </p:pic>
      <p:pic>
        <p:nvPicPr>
          <p:cNvPr id="42" name="Picture 41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7609765" y="2709906"/>
            <a:ext cx="663539" cy="662793"/>
          </a:xfrm>
          <a:prstGeom prst="rect">
            <a:avLst/>
          </a:prstGeom>
        </p:spPr>
      </p:pic>
      <p:pic>
        <p:nvPicPr>
          <p:cNvPr id="43" name="Picture 42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11262497" y="1831712"/>
            <a:ext cx="663539" cy="662793"/>
          </a:xfrm>
          <a:prstGeom prst="rect">
            <a:avLst/>
          </a:prstGeom>
        </p:spPr>
      </p:pic>
      <p:pic>
        <p:nvPicPr>
          <p:cNvPr id="44" name="Picture 43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11262497" y="4358839"/>
            <a:ext cx="663539" cy="662793"/>
          </a:xfrm>
          <a:prstGeom prst="rect">
            <a:avLst/>
          </a:prstGeom>
        </p:spPr>
      </p:pic>
      <p:pic>
        <p:nvPicPr>
          <p:cNvPr id="45" name="Picture 44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7609765" y="5241653"/>
            <a:ext cx="663539" cy="662793"/>
          </a:xfrm>
          <a:prstGeom prst="rect">
            <a:avLst/>
          </a:prstGeom>
        </p:spPr>
      </p:pic>
      <p:pic>
        <p:nvPicPr>
          <p:cNvPr id="46" name="Picture 45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2715313" y="6135829"/>
            <a:ext cx="663539" cy="662793"/>
          </a:xfrm>
          <a:prstGeom prst="rect">
            <a:avLst/>
          </a:prstGeom>
        </p:spPr>
      </p:pic>
      <p:pic>
        <p:nvPicPr>
          <p:cNvPr id="47" name="Picture 46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5126590" y="968467"/>
            <a:ext cx="663539" cy="662793"/>
          </a:xfrm>
          <a:prstGeom prst="rect">
            <a:avLst/>
          </a:prstGeom>
        </p:spPr>
      </p:pic>
      <p:pic>
        <p:nvPicPr>
          <p:cNvPr id="1026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6855" y="1819231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5446" y="941472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0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4212" y="1819231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5897" y="941472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2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51716" y="2682911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3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46278" y="3529216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4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5897" y="1819231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5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5897" y="3529216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6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4212" y="2682911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7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5446" y="2682911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8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9094" y="3529216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9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6855" y="4346358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0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5446" y="4346358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4212" y="4346358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2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93546" y="4346358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3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51716" y="4346358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46278" y="5200144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5897" y="6108834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4212" y="6108834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10371" y="5214658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9094" y="5214658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8" name="Rectangle 47"/>
          <p:cNvSpPr/>
          <p:nvPr/>
        </p:nvSpPr>
        <p:spPr>
          <a:xfrm>
            <a:off x="6147444" y="936781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Rectangle 70"/>
          <p:cNvSpPr/>
          <p:nvPr/>
        </p:nvSpPr>
        <p:spPr>
          <a:xfrm>
            <a:off x="2506751" y="936781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2" name="Rectangle 71"/>
          <p:cNvSpPr/>
          <p:nvPr/>
        </p:nvSpPr>
        <p:spPr>
          <a:xfrm>
            <a:off x="3723103" y="936781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3" name="Rectangle 72"/>
          <p:cNvSpPr/>
          <p:nvPr/>
        </p:nvSpPr>
        <p:spPr>
          <a:xfrm>
            <a:off x="4918028" y="936781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4" name="Rectangle 73"/>
          <p:cNvSpPr/>
          <p:nvPr/>
        </p:nvSpPr>
        <p:spPr>
          <a:xfrm>
            <a:off x="7401203" y="936781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5" name="Rectangle 74"/>
          <p:cNvSpPr/>
          <p:nvPr/>
        </p:nvSpPr>
        <p:spPr>
          <a:xfrm>
            <a:off x="9859373" y="936781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6" name="Rectangle 75"/>
          <p:cNvSpPr/>
          <p:nvPr/>
        </p:nvSpPr>
        <p:spPr>
          <a:xfrm>
            <a:off x="8613554" y="936781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7" name="Rectangle 76"/>
          <p:cNvSpPr/>
          <p:nvPr/>
        </p:nvSpPr>
        <p:spPr>
          <a:xfrm>
            <a:off x="11053935" y="922267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0" name="Rectangle 79"/>
          <p:cNvSpPr/>
          <p:nvPr/>
        </p:nvSpPr>
        <p:spPr>
          <a:xfrm>
            <a:off x="3723103" y="2678220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1" name="Rectangle 80"/>
          <p:cNvSpPr/>
          <p:nvPr/>
        </p:nvSpPr>
        <p:spPr>
          <a:xfrm>
            <a:off x="4918028" y="2678220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2" name="Rectangle 81"/>
          <p:cNvSpPr/>
          <p:nvPr/>
        </p:nvSpPr>
        <p:spPr>
          <a:xfrm>
            <a:off x="6119950" y="2678220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3" name="Rectangle 82"/>
          <p:cNvSpPr/>
          <p:nvPr/>
        </p:nvSpPr>
        <p:spPr>
          <a:xfrm>
            <a:off x="7401203" y="2678220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4" name="Rectangle 83"/>
          <p:cNvSpPr/>
          <p:nvPr/>
        </p:nvSpPr>
        <p:spPr>
          <a:xfrm>
            <a:off x="8613554" y="2678220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5" name="Rectangle 84"/>
          <p:cNvSpPr/>
          <p:nvPr/>
        </p:nvSpPr>
        <p:spPr>
          <a:xfrm>
            <a:off x="9859373" y="2678220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6" name="Rectangle 85"/>
          <p:cNvSpPr/>
          <p:nvPr/>
        </p:nvSpPr>
        <p:spPr>
          <a:xfrm>
            <a:off x="11053935" y="2663706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0" name="Rectangle 89"/>
          <p:cNvSpPr/>
          <p:nvPr/>
        </p:nvSpPr>
        <p:spPr>
          <a:xfrm>
            <a:off x="3723103" y="6104143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1" name="Rectangle 90"/>
          <p:cNvSpPr/>
          <p:nvPr/>
        </p:nvSpPr>
        <p:spPr>
          <a:xfrm>
            <a:off x="4986467" y="6104143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2" name="Rectangle 91"/>
          <p:cNvSpPr/>
          <p:nvPr/>
        </p:nvSpPr>
        <p:spPr>
          <a:xfrm>
            <a:off x="6191869" y="6104143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3" name="Rectangle 92"/>
          <p:cNvSpPr/>
          <p:nvPr/>
        </p:nvSpPr>
        <p:spPr>
          <a:xfrm>
            <a:off x="7401203" y="6104143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4" name="Rectangle 93"/>
          <p:cNvSpPr/>
          <p:nvPr/>
        </p:nvSpPr>
        <p:spPr>
          <a:xfrm>
            <a:off x="8613554" y="6104143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5" name="Rectangle 94"/>
          <p:cNvSpPr/>
          <p:nvPr/>
        </p:nvSpPr>
        <p:spPr>
          <a:xfrm>
            <a:off x="9859373" y="6104143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6" name="Rectangle 95"/>
          <p:cNvSpPr/>
          <p:nvPr/>
        </p:nvSpPr>
        <p:spPr>
          <a:xfrm>
            <a:off x="11053935" y="6089629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8" name="Rectangle 97"/>
          <p:cNvSpPr/>
          <p:nvPr/>
        </p:nvSpPr>
        <p:spPr>
          <a:xfrm>
            <a:off x="3723103" y="4341667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9" name="Rectangle 98"/>
          <p:cNvSpPr/>
          <p:nvPr/>
        </p:nvSpPr>
        <p:spPr>
          <a:xfrm>
            <a:off x="5021676" y="4341667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0" name="Rectangle 99"/>
          <p:cNvSpPr/>
          <p:nvPr/>
        </p:nvSpPr>
        <p:spPr>
          <a:xfrm>
            <a:off x="6191869" y="4341667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Rectangle 100"/>
          <p:cNvSpPr/>
          <p:nvPr/>
        </p:nvSpPr>
        <p:spPr>
          <a:xfrm>
            <a:off x="7401203" y="4341667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Rectangle 101"/>
          <p:cNvSpPr/>
          <p:nvPr/>
        </p:nvSpPr>
        <p:spPr>
          <a:xfrm>
            <a:off x="8613554" y="4341667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3" name="Rectangle 102"/>
          <p:cNvSpPr/>
          <p:nvPr/>
        </p:nvSpPr>
        <p:spPr>
          <a:xfrm>
            <a:off x="9859373" y="4341667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4" name="Rectangle 103"/>
          <p:cNvSpPr/>
          <p:nvPr/>
        </p:nvSpPr>
        <p:spPr>
          <a:xfrm>
            <a:off x="11053935" y="4327153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7" name="Rectangle 106"/>
          <p:cNvSpPr/>
          <p:nvPr/>
        </p:nvSpPr>
        <p:spPr>
          <a:xfrm>
            <a:off x="3723103" y="1814540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8" name="Rectangle 107"/>
          <p:cNvSpPr/>
          <p:nvPr/>
        </p:nvSpPr>
        <p:spPr>
          <a:xfrm>
            <a:off x="4918028" y="1814540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9" name="Rectangle 108"/>
          <p:cNvSpPr/>
          <p:nvPr/>
        </p:nvSpPr>
        <p:spPr>
          <a:xfrm>
            <a:off x="6191869" y="1814540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0" name="Rectangle 109"/>
          <p:cNvSpPr/>
          <p:nvPr/>
        </p:nvSpPr>
        <p:spPr>
          <a:xfrm>
            <a:off x="7401203" y="1814540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1" name="Rectangle 110"/>
          <p:cNvSpPr/>
          <p:nvPr/>
        </p:nvSpPr>
        <p:spPr>
          <a:xfrm>
            <a:off x="8613554" y="1814540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2" name="Rectangle 111"/>
          <p:cNvSpPr/>
          <p:nvPr/>
        </p:nvSpPr>
        <p:spPr>
          <a:xfrm>
            <a:off x="9859373" y="1814540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3" name="Rectangle 112"/>
          <p:cNvSpPr/>
          <p:nvPr/>
        </p:nvSpPr>
        <p:spPr>
          <a:xfrm>
            <a:off x="11053935" y="1800026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2" name="Rectangle 131"/>
          <p:cNvSpPr/>
          <p:nvPr/>
        </p:nvSpPr>
        <p:spPr>
          <a:xfrm>
            <a:off x="1284512" y="2678220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3" name="Rectangle 132"/>
          <p:cNvSpPr/>
          <p:nvPr/>
        </p:nvSpPr>
        <p:spPr>
          <a:xfrm>
            <a:off x="1284512" y="4341667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4" name="Rectangle 133"/>
          <p:cNvSpPr/>
          <p:nvPr/>
        </p:nvSpPr>
        <p:spPr>
          <a:xfrm>
            <a:off x="1284512" y="6104143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5" name="Rectangle 134"/>
          <p:cNvSpPr/>
          <p:nvPr/>
        </p:nvSpPr>
        <p:spPr>
          <a:xfrm>
            <a:off x="2506751" y="6104143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6" name="Rectangle 135"/>
          <p:cNvSpPr/>
          <p:nvPr/>
        </p:nvSpPr>
        <p:spPr>
          <a:xfrm>
            <a:off x="2506751" y="4341667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7" name="Rectangle 136"/>
          <p:cNvSpPr/>
          <p:nvPr/>
        </p:nvSpPr>
        <p:spPr>
          <a:xfrm>
            <a:off x="2506751" y="2678220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8" name="Rectangle 137"/>
          <p:cNvSpPr/>
          <p:nvPr/>
        </p:nvSpPr>
        <p:spPr>
          <a:xfrm>
            <a:off x="1284512" y="936781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9" name="Rectangle 138"/>
          <p:cNvSpPr/>
          <p:nvPr/>
        </p:nvSpPr>
        <p:spPr>
          <a:xfrm>
            <a:off x="2506751" y="1814540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0" name="Rectangle 139"/>
          <p:cNvSpPr/>
          <p:nvPr/>
        </p:nvSpPr>
        <p:spPr>
          <a:xfrm>
            <a:off x="1284512" y="1814540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1" name="Rectangle 140"/>
          <p:cNvSpPr/>
          <p:nvPr/>
        </p:nvSpPr>
        <p:spPr>
          <a:xfrm>
            <a:off x="1284512" y="3529216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2" name="Rectangle 141"/>
          <p:cNvSpPr/>
          <p:nvPr/>
        </p:nvSpPr>
        <p:spPr>
          <a:xfrm>
            <a:off x="1284512" y="5209967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3" name="Rectangle 142"/>
          <p:cNvSpPr/>
          <p:nvPr/>
        </p:nvSpPr>
        <p:spPr>
          <a:xfrm>
            <a:off x="2506751" y="5209967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4" name="Rectangle 143"/>
          <p:cNvSpPr/>
          <p:nvPr/>
        </p:nvSpPr>
        <p:spPr>
          <a:xfrm>
            <a:off x="3723103" y="5209967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5" name="Rectangle 144"/>
          <p:cNvSpPr/>
          <p:nvPr/>
        </p:nvSpPr>
        <p:spPr>
          <a:xfrm>
            <a:off x="4918028" y="5209967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6" name="Rectangle 145"/>
          <p:cNvSpPr/>
          <p:nvPr/>
        </p:nvSpPr>
        <p:spPr>
          <a:xfrm>
            <a:off x="6138415" y="5209967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7" name="Rectangle 146"/>
          <p:cNvSpPr/>
          <p:nvPr/>
        </p:nvSpPr>
        <p:spPr>
          <a:xfrm>
            <a:off x="7401203" y="5209967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8" name="Rectangle 147"/>
          <p:cNvSpPr/>
          <p:nvPr/>
        </p:nvSpPr>
        <p:spPr>
          <a:xfrm>
            <a:off x="8613554" y="5209967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9" name="Rectangle 148"/>
          <p:cNvSpPr/>
          <p:nvPr/>
        </p:nvSpPr>
        <p:spPr>
          <a:xfrm>
            <a:off x="9859373" y="5209967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0" name="Rectangle 149"/>
          <p:cNvSpPr/>
          <p:nvPr/>
        </p:nvSpPr>
        <p:spPr>
          <a:xfrm>
            <a:off x="11053935" y="5195453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2" name="Rectangle 151"/>
          <p:cNvSpPr/>
          <p:nvPr/>
        </p:nvSpPr>
        <p:spPr>
          <a:xfrm>
            <a:off x="2506751" y="3529216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3" name="Rectangle 152"/>
          <p:cNvSpPr/>
          <p:nvPr/>
        </p:nvSpPr>
        <p:spPr>
          <a:xfrm>
            <a:off x="3723103" y="3529216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4" name="Rectangle 153"/>
          <p:cNvSpPr/>
          <p:nvPr/>
        </p:nvSpPr>
        <p:spPr>
          <a:xfrm>
            <a:off x="4918028" y="3529216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5" name="Rectangle 154"/>
          <p:cNvSpPr/>
          <p:nvPr/>
        </p:nvSpPr>
        <p:spPr>
          <a:xfrm>
            <a:off x="6191869" y="3529216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6" name="Rectangle 155"/>
          <p:cNvSpPr/>
          <p:nvPr/>
        </p:nvSpPr>
        <p:spPr>
          <a:xfrm>
            <a:off x="7401203" y="3529216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7" name="Rectangle 156"/>
          <p:cNvSpPr/>
          <p:nvPr/>
        </p:nvSpPr>
        <p:spPr>
          <a:xfrm>
            <a:off x="8613554" y="3529216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8" name="Rectangle 157"/>
          <p:cNvSpPr/>
          <p:nvPr/>
        </p:nvSpPr>
        <p:spPr>
          <a:xfrm>
            <a:off x="9859373" y="3529216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9" name="Rectangle 158"/>
          <p:cNvSpPr/>
          <p:nvPr/>
        </p:nvSpPr>
        <p:spPr>
          <a:xfrm>
            <a:off x="11053935" y="3529216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19467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8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7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1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7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2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7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3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8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7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4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7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6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7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5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1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0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1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2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1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1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1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3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1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2"/>
                  </p:tgtEl>
                </p:cond>
              </p:nextCondLst>
            </p:seq>
            <p:seq concurrent="1" nextAc="seek">
              <p:cTn id="67" restart="whenNotActive" fill="hold" evtFilter="cancelBubble" nodeType="interactiveSeq">
                <p:stCondLst>
                  <p:cond evt="onClick" delay="0">
                    <p:tgtEl>
                      <p:spTgt spid="1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8" fill="hold">
                      <p:stCondLst>
                        <p:cond delay="0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4"/>
                  </p:tgtEl>
                </p:cond>
              </p:nextCondLst>
            </p:seq>
            <p:seq concurrent="1" nextAc="seek">
              <p:cTn id="72" restart="whenNotActive" fill="hold" evtFilter="cancelBubble" nodeType="interactiveSeq">
                <p:stCondLst>
                  <p:cond evt="onClick" delay="0">
                    <p:tgtEl>
                      <p:spTgt spid="1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3" fill="hold">
                      <p:stCondLst>
                        <p:cond delay="0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9"/>
                  </p:tgtEl>
                </p:cond>
              </p:nextCondLst>
            </p:seq>
            <p:seq concurrent="1" nextAc="seek">
              <p:cTn id="77" restart="whenNotActive" fill="hold" evtFilter="cancelBubble" nodeType="interactiveSeq">
                <p:stCondLst>
                  <p:cond evt="onClick" delay="0">
                    <p:tgtEl>
                      <p:spTgt spid="1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8" fill="hold">
                      <p:stCondLst>
                        <p:cond delay="0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7"/>
                  </p:tgtEl>
                </p:cond>
              </p:nextCondLst>
            </p:seq>
            <p:seq concurrent="1" nextAc="seek">
              <p:cTn id="82" restart="whenNotActive" fill="hold" evtFilter="cancelBubble" nodeType="interactiveSeq">
                <p:stCondLst>
                  <p:cond evt="onClick" delay="0">
                    <p:tgtEl>
                      <p:spTgt spid="1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3" fill="hold">
                      <p:stCondLst>
                        <p:cond delay="0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2"/>
                  </p:tgtEl>
                </p:cond>
              </p:nextCondLst>
            </p:seq>
            <p:seq concurrent="1" nextAc="seek">
              <p:cTn id="87" restart="whenNotActive" fill="hold" evtFilter="cancelBubble" nodeType="interactiveSeq">
                <p:stCondLst>
                  <p:cond evt="onClick" delay="0">
                    <p:tgtEl>
                      <p:spTgt spid="1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8" fill="hold">
                      <p:stCondLst>
                        <p:cond delay="0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6"/>
                  </p:tgtEl>
                </p:cond>
              </p:nextCondLst>
            </p:seq>
            <p:seq concurrent="1" nextAc="seek">
              <p:cTn id="92" restart="whenNotActive" fill="hold" evtFilter="cancelBubble" nodeType="interactiveSeq">
                <p:stCondLst>
                  <p:cond evt="onClick" delay="0">
                    <p:tgtEl>
                      <p:spTgt spid="1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3" fill="hold">
                      <p:stCondLst>
                        <p:cond delay="0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3"/>
                  </p:tgtEl>
                </p:cond>
              </p:nextCondLst>
            </p:seq>
            <p:seq concurrent="1" nextAc="seek">
              <p:cTn id="97" restart="whenNotActive" fill="hold" evtFilter="cancelBubble" nodeType="interactiveSeq">
                <p:stCondLst>
                  <p:cond evt="onClick" delay="0">
                    <p:tgtEl>
                      <p:spTgt spid="1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8" fill="hold">
                      <p:stCondLst>
                        <p:cond delay="0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5"/>
                  </p:tgtEl>
                </p:cond>
              </p:nextCondLst>
            </p:seq>
            <p:seq concurrent="1" nextAc="seek">
              <p:cTn id="102" restart="whenNotActive" fill="hold" evtFilter="cancelBubble" nodeType="interactiveSeq">
                <p:stCondLst>
                  <p:cond evt="onClick" delay="0">
                    <p:tgtEl>
                      <p:spTgt spid="10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3" fill="hold">
                      <p:stCondLst>
                        <p:cond delay="0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7"/>
                  </p:tgtEl>
                </p:cond>
              </p:nextCondLst>
            </p:seq>
            <p:seq concurrent="1" nextAc="seek">
              <p:cTn id="107" restart="whenNotActive" fill="hold" evtFilter="cancelBubble" nodeType="interactiveSeq">
                <p:stCondLst>
                  <p:cond evt="onClick" delay="0">
                    <p:tgtEl>
                      <p:spTgt spid="8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8" fill="hold">
                      <p:stCondLst>
                        <p:cond delay="0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0"/>
                  </p:tgtEl>
                </p:cond>
              </p:nextCondLst>
            </p:seq>
            <p:seq concurrent="1" nextAc="seek">
              <p:cTn id="112" restart="whenNotActive" fill="hold" evtFilter="cancelBubble" nodeType="interactiveSeq">
                <p:stCondLst>
                  <p:cond evt="onClick" delay="0">
                    <p:tgtEl>
                      <p:spTgt spid="1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3" fill="hold">
                      <p:stCondLst>
                        <p:cond delay="0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3"/>
                  </p:tgtEl>
                </p:cond>
              </p:nextCondLst>
            </p:seq>
            <p:seq concurrent="1" nextAc="seek">
              <p:cTn id="117" restart="whenNotActive" fill="hold" evtFilter="cancelBubble" nodeType="interactiveSeq">
                <p:stCondLst>
                  <p:cond evt="onClick" delay="0">
                    <p:tgtEl>
                      <p:spTgt spid="9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8" fill="hold">
                      <p:stCondLst>
                        <p:cond delay="0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8"/>
                  </p:tgtEl>
                </p:cond>
              </p:nextCondLst>
            </p:seq>
            <p:seq concurrent="1" nextAc="seek">
              <p:cTn id="122" restart="whenNotActive" fill="hold" evtFilter="cancelBubble" nodeType="interactiveSeq">
                <p:stCondLst>
                  <p:cond evt="onClick" delay="0">
                    <p:tgtEl>
                      <p:spTgt spid="1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3" fill="hold">
                      <p:stCondLst>
                        <p:cond delay="0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4"/>
                  </p:tgtEl>
                </p:cond>
              </p:nextCondLst>
            </p:seq>
            <p:seq concurrent="1" nextAc="seek">
              <p:cTn id="127" restart="whenNotActive" fill="hold" evtFilter="cancelBubble" nodeType="interactiveSeq">
                <p:stCondLst>
                  <p:cond evt="onClick" delay="0">
                    <p:tgtEl>
                      <p:spTgt spid="9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8" fill="hold">
                      <p:stCondLst>
                        <p:cond delay="0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0"/>
                  </p:tgtEl>
                </p:cond>
              </p:nextCondLst>
            </p:seq>
            <p:seq concurrent="1" nextAc="seek">
              <p:cTn id="132" restart="whenNotActive" fill="hold" evtFilter="cancelBubble" nodeType="interactiveSeq">
                <p:stCondLst>
                  <p:cond evt="onClick" delay="0">
                    <p:tgtEl>
                      <p:spTgt spid="10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3" fill="hold">
                      <p:stCondLst>
                        <p:cond delay="0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8"/>
                  </p:tgtEl>
                </p:cond>
              </p:nextCondLst>
            </p:seq>
            <p:seq concurrent="1" nextAc="seek">
              <p:cTn id="137" restart="whenNotActive" fill="hold" evtFilter="cancelBubble" nodeType="interactiveSeq">
                <p:stCondLst>
                  <p:cond evt="onClick" delay="0">
                    <p:tgtEl>
                      <p:spTgt spid="8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8" fill="hold">
                      <p:stCondLst>
                        <p:cond delay="0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1"/>
                  </p:tgtEl>
                </p:cond>
              </p:nextCondLst>
            </p:seq>
            <p:seq concurrent="1" nextAc="seek">
              <p:cTn id="142" restart="whenNotActive" fill="hold" evtFilter="cancelBubble" nodeType="interactiveSeq">
                <p:stCondLst>
                  <p:cond evt="onClick" delay="0">
                    <p:tgtEl>
                      <p:spTgt spid="1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3" fill="hold">
                      <p:stCondLst>
                        <p:cond delay="0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4"/>
                  </p:tgtEl>
                </p:cond>
              </p:nextCondLst>
            </p:seq>
            <p:seq concurrent="1" nextAc="seek">
              <p:cTn id="147" restart="whenNotActive" fill="hold" evtFilter="cancelBubble" nodeType="interactiveSeq">
                <p:stCondLst>
                  <p:cond evt="onClick" delay="0">
                    <p:tgtEl>
                      <p:spTgt spid="9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8" fill="hold">
                      <p:stCondLst>
                        <p:cond delay="0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9"/>
                  </p:tgtEl>
                </p:cond>
              </p:nextCondLst>
            </p:seq>
            <p:seq concurrent="1" nextAc="seek">
              <p:cTn id="152" restart="whenNotActive" fill="hold" evtFilter="cancelBubble" nodeType="interactiveSeq">
                <p:stCondLst>
                  <p:cond evt="onClick" delay="0">
                    <p:tgtEl>
                      <p:spTgt spid="1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3" fill="hold">
                      <p:stCondLst>
                        <p:cond delay="0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5"/>
                  </p:tgtEl>
                </p:cond>
              </p:nextCondLst>
            </p:seq>
            <p:seq concurrent="1" nextAc="seek">
              <p:cTn id="157" restart="whenNotActive" fill="hold" evtFilter="cancelBubble" nodeType="interactiveSeq">
                <p:stCondLst>
                  <p:cond evt="onClick" delay="0">
                    <p:tgtEl>
                      <p:spTgt spid="9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8" fill="hold">
                      <p:stCondLst>
                        <p:cond delay="0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1"/>
                  </p:tgtEl>
                </p:cond>
              </p:nextCondLst>
            </p:seq>
            <p:seq concurrent="1" nextAc="seek">
              <p:cTn id="162" restart="whenNotActive" fill="hold" evtFilter="cancelBubble" nodeType="interactiveSeq">
                <p:stCondLst>
                  <p:cond evt="onClick" delay="0">
                    <p:tgtEl>
                      <p:spTgt spid="10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3" fill="hold">
                      <p:stCondLst>
                        <p:cond delay="0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9"/>
                  </p:tgtEl>
                </p:cond>
              </p:nextCondLst>
            </p:seq>
            <p:seq concurrent="1" nextAc="seek">
              <p:cTn id="167" restart="whenNotActive" fill="hold" evtFilter="cancelBubble" nodeType="interactiveSeq">
                <p:stCondLst>
                  <p:cond evt="onClick" delay="0">
                    <p:tgtEl>
                      <p:spTgt spid="8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8" fill="hold">
                      <p:stCondLst>
                        <p:cond delay="0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2"/>
                  </p:tgtEl>
                </p:cond>
              </p:nextCondLst>
            </p:seq>
            <p:seq concurrent="1" nextAc="seek">
              <p:cTn id="172" restart="whenNotActive" fill="hold" evtFilter="cancelBubble" nodeType="interactiveSeq">
                <p:stCondLst>
                  <p:cond evt="onClick" delay="0">
                    <p:tgtEl>
                      <p:spTgt spid="1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3" fill="hold">
                      <p:stCondLst>
                        <p:cond delay="0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5"/>
                  </p:tgtEl>
                </p:cond>
              </p:nextCondLst>
            </p:seq>
            <p:seq concurrent="1" nextAc="seek">
              <p:cTn id="177" restart="whenNotActive" fill="hold" evtFilter="cancelBubble" nodeType="interactiveSeq">
                <p:stCondLst>
                  <p:cond evt="onClick" delay="0">
                    <p:tgtEl>
                      <p:spTgt spid="10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8" fill="hold">
                      <p:stCondLst>
                        <p:cond delay="0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0"/>
                  </p:tgtEl>
                </p:cond>
              </p:nextCondLst>
            </p:seq>
            <p:seq concurrent="1" nextAc="seek">
              <p:cTn id="182" restart="whenNotActive" fill="hold" evtFilter="cancelBubble" nodeType="interactiveSeq">
                <p:stCondLst>
                  <p:cond evt="onClick" delay="0">
                    <p:tgtEl>
                      <p:spTgt spid="1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3" fill="hold">
                      <p:stCondLst>
                        <p:cond delay="0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6"/>
                  </p:tgtEl>
                </p:cond>
              </p:nextCondLst>
            </p:seq>
            <p:seq concurrent="1" nextAc="seek">
              <p:cTn id="187" restart="whenNotActive" fill="hold" evtFilter="cancelBubble" nodeType="interactiveSeq">
                <p:stCondLst>
                  <p:cond evt="onClick" delay="0">
                    <p:tgtEl>
                      <p:spTgt spid="9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8" fill="hold">
                      <p:stCondLst>
                        <p:cond delay="0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"/>
                  </p:tgtEl>
                </p:cond>
              </p:nextCondLst>
            </p:seq>
            <p:seq concurrent="1" nextAc="seek">
              <p:cTn id="192" restart="whenNotActive" fill="hold" evtFilter="cancelBubble" nodeType="interactiveSeq">
                <p:stCondLst>
                  <p:cond evt="onClick" delay="0">
                    <p:tgtEl>
                      <p:spTgt spid="1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3" fill="hold">
                      <p:stCondLst>
                        <p:cond delay="0"/>
                      </p:stCondLst>
                      <p:childTnLst>
                        <p:par>
                          <p:cTn id="194" fill="hold">
                            <p:stCondLst>
                              <p:cond delay="0"/>
                            </p:stCondLst>
                            <p:childTnLst>
                              <p:par>
                                <p:cTn id="19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0"/>
                  </p:tgtEl>
                </p:cond>
              </p:nextCondLst>
            </p:seq>
            <p:seq concurrent="1" nextAc="seek">
              <p:cTn id="197" restart="whenNotActive" fill="hold" evtFilter="cancelBubble" nodeType="interactiveSeq">
                <p:stCondLst>
                  <p:cond evt="onClick" delay="0">
                    <p:tgtEl>
                      <p:spTgt spid="8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8" fill="hold">
                      <p:stCondLst>
                        <p:cond delay="0"/>
                      </p:stCondLst>
                      <p:childTnLst>
                        <p:par>
                          <p:cTn id="199" fill="hold">
                            <p:stCondLst>
                              <p:cond delay="0"/>
                            </p:stCondLst>
                            <p:childTnLst>
                              <p:par>
                                <p:cTn id="20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3"/>
                  </p:tgtEl>
                </p:cond>
              </p:nextCondLst>
            </p:seq>
            <p:seq concurrent="1" nextAc="seek">
              <p:cTn id="202" restart="whenNotActive" fill="hold" evtFilter="cancelBubble" nodeType="interactiveSeq">
                <p:stCondLst>
                  <p:cond evt="onClick" delay="0">
                    <p:tgtEl>
                      <p:spTgt spid="1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3" fill="hold">
                      <p:stCondLst>
                        <p:cond delay="0"/>
                      </p:stCondLst>
                      <p:childTnLst>
                        <p:par>
                          <p:cTn id="204" fill="hold">
                            <p:stCondLst>
                              <p:cond delay="0"/>
                            </p:stCondLst>
                            <p:childTnLst>
                              <p:par>
                                <p:cTn id="20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6"/>
                  </p:tgtEl>
                </p:cond>
              </p:nextCondLst>
            </p:seq>
            <p:seq concurrent="1" nextAc="seek">
              <p:cTn id="207" restart="whenNotActive" fill="hold" evtFilter="cancelBubble" nodeType="interactiveSeq">
                <p:stCondLst>
                  <p:cond evt="onClick" delay="0">
                    <p:tgtEl>
                      <p:spTgt spid="10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8" fill="hold">
                      <p:stCondLst>
                        <p:cond delay="0"/>
                      </p:stCondLst>
                      <p:childTnLst>
                        <p:par>
                          <p:cTn id="209" fill="hold">
                            <p:stCondLst>
                              <p:cond delay="0"/>
                            </p:stCondLst>
                            <p:childTnLst>
                              <p:par>
                                <p:cTn id="21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1"/>
                  </p:tgtEl>
                </p:cond>
              </p:nextCondLst>
            </p:seq>
            <p:seq concurrent="1" nextAc="seek">
              <p:cTn id="212" restart="whenNotActive" fill="hold" evtFilter="cancelBubble" nodeType="interactiveSeq">
                <p:stCondLst>
                  <p:cond evt="onClick" delay="0">
                    <p:tgtEl>
                      <p:spTgt spid="1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3" fill="hold">
                      <p:stCondLst>
                        <p:cond delay="0"/>
                      </p:stCondLst>
                      <p:childTnLst>
                        <p:par>
                          <p:cTn id="214" fill="hold">
                            <p:stCondLst>
                              <p:cond delay="0"/>
                            </p:stCondLst>
                            <p:childTnLst>
                              <p:par>
                                <p:cTn id="2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7"/>
                  </p:tgtEl>
                </p:cond>
              </p:nextCondLst>
            </p:seq>
            <p:seq concurrent="1" nextAc="seek">
              <p:cTn id="217" restart="whenNotActive" fill="hold" evtFilter="cancelBubble" nodeType="interactiveSeq">
                <p:stCondLst>
                  <p:cond evt="onClick" delay="0">
                    <p:tgtEl>
                      <p:spTgt spid="9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8" fill="hold">
                      <p:stCondLst>
                        <p:cond delay="0"/>
                      </p:stCondLst>
                      <p:childTnLst>
                        <p:par>
                          <p:cTn id="219" fill="hold">
                            <p:stCondLst>
                              <p:cond delay="0"/>
                            </p:stCondLst>
                            <p:childTnLst>
                              <p:par>
                                <p:cTn id="22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3"/>
                  </p:tgtEl>
                </p:cond>
              </p:nextCondLst>
            </p:seq>
            <p:seq concurrent="1" nextAc="seek">
              <p:cTn id="222" restart="whenNotActive" fill="hold" evtFilter="cancelBubble" nodeType="interactiveSeq">
                <p:stCondLst>
                  <p:cond evt="onClick" delay="0">
                    <p:tgtEl>
                      <p:spTgt spid="1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3" fill="hold">
                      <p:stCondLst>
                        <p:cond delay="0"/>
                      </p:stCondLst>
                      <p:childTnLst>
                        <p:par>
                          <p:cTn id="224" fill="hold">
                            <p:stCondLst>
                              <p:cond delay="0"/>
                            </p:stCondLst>
                            <p:childTnLst>
                              <p:par>
                                <p:cTn id="2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1"/>
                  </p:tgtEl>
                </p:cond>
              </p:nextCondLst>
            </p:seq>
            <p:seq concurrent="1" nextAc="seek">
              <p:cTn id="227" restart="whenNotActive" fill="hold" evtFilter="cancelBubble" nodeType="interactiveSeq">
                <p:stCondLst>
                  <p:cond evt="onClick" delay="0">
                    <p:tgtEl>
                      <p:spTgt spid="8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8" fill="hold">
                      <p:stCondLst>
                        <p:cond delay="0"/>
                      </p:stCondLst>
                      <p:childTnLst>
                        <p:par>
                          <p:cTn id="229" fill="hold">
                            <p:stCondLst>
                              <p:cond delay="0"/>
                            </p:stCondLst>
                            <p:childTnLst>
                              <p:par>
                                <p:cTn id="23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4"/>
                  </p:tgtEl>
                </p:cond>
              </p:nextCondLst>
            </p:seq>
            <p:seq concurrent="1" nextAc="seek">
              <p:cTn id="232" restart="whenNotActive" fill="hold" evtFilter="cancelBubble" nodeType="interactiveSeq">
                <p:stCondLst>
                  <p:cond evt="onClick" delay="0">
                    <p:tgtEl>
                      <p:spTgt spid="1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3" fill="hold">
                      <p:stCondLst>
                        <p:cond delay="0"/>
                      </p:stCondLst>
                      <p:childTnLst>
                        <p:par>
                          <p:cTn id="234" fill="hold">
                            <p:stCondLst>
                              <p:cond delay="0"/>
                            </p:stCondLst>
                            <p:childTnLst>
                              <p:par>
                                <p:cTn id="2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7"/>
                  </p:tgtEl>
                </p:cond>
              </p:nextCondLst>
            </p:seq>
            <p:seq concurrent="1" nextAc="seek">
              <p:cTn id="237" restart="whenNotActive" fill="hold" evtFilter="cancelBubble" nodeType="interactiveSeq">
                <p:stCondLst>
                  <p:cond evt="onClick" delay="0">
                    <p:tgtEl>
                      <p:spTgt spid="10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8" fill="hold">
                      <p:stCondLst>
                        <p:cond delay="0"/>
                      </p:stCondLst>
                      <p:childTnLst>
                        <p:par>
                          <p:cTn id="239" fill="hold">
                            <p:stCondLst>
                              <p:cond delay="0"/>
                            </p:stCondLst>
                            <p:childTnLst>
                              <p:par>
                                <p:cTn id="24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"/>
                  </p:tgtEl>
                </p:cond>
              </p:nextCondLst>
            </p:seq>
            <p:seq concurrent="1" nextAc="seek">
              <p:cTn id="242" restart="whenNotActive" fill="hold" evtFilter="cancelBubble" nodeType="interactiveSeq">
                <p:stCondLst>
                  <p:cond evt="onClick" delay="0">
                    <p:tgtEl>
                      <p:spTgt spid="1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3" fill="hold">
                      <p:stCondLst>
                        <p:cond delay="0"/>
                      </p:stCondLst>
                      <p:childTnLst>
                        <p:par>
                          <p:cTn id="244" fill="hold">
                            <p:stCondLst>
                              <p:cond delay="0"/>
                            </p:stCondLst>
                            <p:childTnLst>
                              <p:par>
                                <p:cTn id="2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8"/>
                  </p:tgtEl>
                </p:cond>
              </p:nextCondLst>
            </p:seq>
            <p:seq concurrent="1" nextAc="seek">
              <p:cTn id="247" restart="whenNotActive" fill="hold" evtFilter="cancelBubble" nodeType="interactiveSeq">
                <p:stCondLst>
                  <p:cond evt="onClick" delay="0">
                    <p:tgtEl>
                      <p:spTgt spid="9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8" fill="hold">
                      <p:stCondLst>
                        <p:cond delay="0"/>
                      </p:stCondLst>
                      <p:childTnLst>
                        <p:par>
                          <p:cTn id="249" fill="hold">
                            <p:stCondLst>
                              <p:cond delay="0"/>
                            </p:stCondLst>
                            <p:childTnLst>
                              <p:par>
                                <p:cTn id="25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4"/>
                  </p:tgtEl>
                </p:cond>
              </p:nextCondLst>
            </p:seq>
            <p:seq concurrent="1" nextAc="seek">
              <p:cTn id="252" restart="whenNotActive" fill="hold" evtFilter="cancelBubble" nodeType="interactiveSeq">
                <p:stCondLst>
                  <p:cond evt="onClick" delay="0">
                    <p:tgtEl>
                      <p:spTgt spid="1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3" fill="hold">
                      <p:stCondLst>
                        <p:cond delay="0"/>
                      </p:stCondLst>
                      <p:childTnLst>
                        <p:par>
                          <p:cTn id="254" fill="hold">
                            <p:stCondLst>
                              <p:cond delay="0"/>
                            </p:stCondLst>
                            <p:childTnLst>
                              <p:par>
                                <p:cTn id="25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2"/>
                  </p:tgtEl>
                </p:cond>
              </p:nextCondLst>
            </p:seq>
            <p:seq concurrent="1" nextAc="seek">
              <p:cTn id="257" restart="whenNotActive" fill="hold" evtFilter="cancelBubble" nodeType="interactiveSeq">
                <p:stCondLst>
                  <p:cond evt="onClick" delay="0">
                    <p:tgtEl>
                      <p:spTgt spid="8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8" fill="hold">
                      <p:stCondLst>
                        <p:cond delay="0"/>
                      </p:stCondLst>
                      <p:childTnLst>
                        <p:par>
                          <p:cTn id="259" fill="hold">
                            <p:stCondLst>
                              <p:cond delay="0"/>
                            </p:stCondLst>
                            <p:childTnLst>
                              <p:par>
                                <p:cTn id="26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5"/>
                  </p:tgtEl>
                </p:cond>
              </p:nextCondLst>
            </p:seq>
            <p:seq concurrent="1" nextAc="seek">
              <p:cTn id="262" restart="whenNotActive" fill="hold" evtFilter="cancelBubble" nodeType="interactiveSeq">
                <p:stCondLst>
                  <p:cond evt="onClick" delay="0">
                    <p:tgtEl>
                      <p:spTgt spid="15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3" fill="hold">
                      <p:stCondLst>
                        <p:cond delay="0"/>
                      </p:stCondLst>
                      <p:childTnLst>
                        <p:par>
                          <p:cTn id="264" fill="hold">
                            <p:stCondLst>
                              <p:cond delay="0"/>
                            </p:stCondLst>
                            <p:childTnLst>
                              <p:par>
                                <p:cTn id="2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8"/>
                  </p:tgtEl>
                </p:cond>
              </p:nextCondLst>
            </p:seq>
            <p:seq concurrent="1" nextAc="seek">
              <p:cTn id="267" restart="whenNotActive" fill="hold" evtFilter="cancelBubble" nodeType="interactiveSeq">
                <p:stCondLst>
                  <p:cond evt="onClick" delay="0">
                    <p:tgtEl>
                      <p:spTgt spid="10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8" fill="hold">
                      <p:stCondLst>
                        <p:cond delay="0"/>
                      </p:stCondLst>
                      <p:childTnLst>
                        <p:par>
                          <p:cTn id="269" fill="hold">
                            <p:stCondLst>
                              <p:cond delay="0"/>
                            </p:stCondLst>
                            <p:childTnLst>
                              <p:par>
                                <p:cTn id="27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3"/>
                  </p:tgtEl>
                </p:cond>
              </p:nextCondLst>
            </p:seq>
            <p:seq concurrent="1" nextAc="seek">
              <p:cTn id="272" restart="whenNotActive" fill="hold" evtFilter="cancelBubble" nodeType="interactiveSeq">
                <p:stCondLst>
                  <p:cond evt="onClick" delay="0">
                    <p:tgtEl>
                      <p:spTgt spid="1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3" fill="hold">
                      <p:stCondLst>
                        <p:cond delay="0"/>
                      </p:stCondLst>
                      <p:childTnLst>
                        <p:par>
                          <p:cTn id="274" fill="hold">
                            <p:stCondLst>
                              <p:cond delay="0"/>
                            </p:stCondLst>
                            <p:childTnLst>
                              <p:par>
                                <p:cTn id="27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9"/>
                  </p:tgtEl>
                </p:cond>
              </p:nextCondLst>
            </p:seq>
            <p:seq concurrent="1" nextAc="seek">
              <p:cTn id="277" restart="whenNotActive" fill="hold" evtFilter="cancelBubble" nodeType="interactiveSeq">
                <p:stCondLst>
                  <p:cond evt="onClick" delay="0">
                    <p:tgtEl>
                      <p:spTgt spid="9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8" fill="hold">
                      <p:stCondLst>
                        <p:cond delay="0"/>
                      </p:stCondLst>
                      <p:childTnLst>
                        <p:par>
                          <p:cTn id="279" fill="hold">
                            <p:stCondLst>
                              <p:cond delay="0"/>
                            </p:stCondLst>
                            <p:childTnLst>
                              <p:par>
                                <p:cTn id="28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5"/>
                  </p:tgtEl>
                </p:cond>
              </p:nextCondLst>
            </p:seq>
            <p:seq concurrent="1" nextAc="seek">
              <p:cTn id="282" restart="whenNotActive" fill="hold" evtFilter="cancelBubble" nodeType="interactiveSeq">
                <p:stCondLst>
                  <p:cond evt="onClick" delay="0">
                    <p:tgtEl>
                      <p:spTgt spid="9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3" fill="hold">
                      <p:stCondLst>
                        <p:cond delay="0"/>
                      </p:stCondLst>
                      <p:childTnLst>
                        <p:par>
                          <p:cTn id="284" fill="hold">
                            <p:stCondLst>
                              <p:cond delay="0"/>
                            </p:stCondLst>
                            <p:childTnLst>
                              <p:par>
                                <p:cTn id="28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6"/>
                  </p:tgtEl>
                </p:cond>
              </p:nextCondLst>
            </p:seq>
            <p:seq concurrent="1" nextAc="seek">
              <p:cTn id="287" restart="whenNotActive" fill="hold" evtFilter="cancelBubble" nodeType="interactiveSeq">
                <p:stCondLst>
                  <p:cond evt="onClick" delay="0">
                    <p:tgtEl>
                      <p:spTgt spid="1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8" fill="hold">
                      <p:stCondLst>
                        <p:cond delay="0"/>
                      </p:stCondLst>
                      <p:childTnLst>
                        <p:par>
                          <p:cTn id="289" fill="hold">
                            <p:stCondLst>
                              <p:cond delay="0"/>
                            </p:stCondLst>
                            <p:childTnLst>
                              <p:par>
                                <p:cTn id="29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0"/>
                  </p:tgtEl>
                </p:cond>
              </p:nextCondLst>
            </p:seq>
            <p:seq concurrent="1" nextAc="seek">
              <p:cTn id="292" restart="whenNotActive" fill="hold" evtFilter="cancelBubble" nodeType="interactiveSeq">
                <p:stCondLst>
                  <p:cond evt="onClick" delay="0">
                    <p:tgtEl>
                      <p:spTgt spid="10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3" fill="hold">
                      <p:stCondLst>
                        <p:cond delay="0"/>
                      </p:stCondLst>
                      <p:childTnLst>
                        <p:par>
                          <p:cTn id="294" fill="hold">
                            <p:stCondLst>
                              <p:cond delay="0"/>
                            </p:stCondLst>
                            <p:childTnLst>
                              <p:par>
                                <p:cTn id="29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4"/>
                  </p:tgtEl>
                </p:cond>
              </p:nextCondLst>
            </p:seq>
            <p:seq concurrent="1" nextAc="seek">
              <p:cTn id="297" restart="whenNotActive" fill="hold" evtFilter="cancelBubble" nodeType="interactiveSeq">
                <p:stCondLst>
                  <p:cond evt="onClick" delay="0">
                    <p:tgtEl>
                      <p:spTgt spid="15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8" fill="hold">
                      <p:stCondLst>
                        <p:cond delay="0"/>
                      </p:stCondLst>
                      <p:childTnLst>
                        <p:par>
                          <p:cTn id="299" fill="hold">
                            <p:stCondLst>
                              <p:cond delay="0"/>
                            </p:stCondLst>
                            <p:childTnLst>
                              <p:par>
                                <p:cTn id="30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9"/>
                  </p:tgtEl>
                </p:cond>
              </p:nextCondLst>
            </p:seq>
            <p:seq concurrent="1" nextAc="seek">
              <p:cTn id="302" restart="whenNotActive" fill="hold" evtFilter="cancelBubble" nodeType="interactiveSeq">
                <p:stCondLst>
                  <p:cond evt="onClick" delay="0">
                    <p:tgtEl>
                      <p:spTgt spid="8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3" fill="hold">
                      <p:stCondLst>
                        <p:cond delay="0"/>
                      </p:stCondLst>
                      <p:childTnLst>
                        <p:par>
                          <p:cTn id="304" fill="hold">
                            <p:stCondLst>
                              <p:cond delay="0"/>
                            </p:stCondLst>
                            <p:childTnLst>
                              <p:par>
                                <p:cTn id="30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6"/>
                  </p:tgtEl>
                </p:cond>
              </p:nextCondLst>
            </p:seq>
            <p:seq concurrent="1" nextAc="seek">
              <p:cTn id="307" restart="whenNotActive" fill="hold" evtFilter="cancelBubble" nodeType="interactiveSeq">
                <p:stCondLst>
                  <p:cond evt="onClick" delay="0">
                    <p:tgtEl>
                      <p:spTgt spid="1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8" fill="hold">
                      <p:stCondLst>
                        <p:cond delay="0"/>
                      </p:stCondLst>
                      <p:childTnLst>
                        <p:par>
                          <p:cTn id="309" fill="hold">
                            <p:stCondLst>
                              <p:cond delay="0"/>
                            </p:stCondLst>
                            <p:childTnLst>
                              <p:par>
                                <p:cTn id="31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3"/>
                  </p:tgtEl>
                </p:cond>
              </p:nextCondLst>
            </p:seq>
            <p:seq concurrent="1" nextAc="seek">
              <p:cTn id="312" restart="whenNotActive" fill="hold" evtFilter="cancelBubble" nodeType="interactiveSeq">
                <p:stCondLst>
                  <p:cond evt="onClick" delay="0">
                    <p:tgtEl>
                      <p:spTgt spid="7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3" fill="hold">
                      <p:stCondLst>
                        <p:cond delay="0"/>
                      </p:stCondLst>
                      <p:childTnLst>
                        <p:par>
                          <p:cTn id="314" fill="hold">
                            <p:stCondLst>
                              <p:cond delay="0"/>
                            </p:stCondLst>
                            <p:childTnLst>
                              <p:par>
                                <p:cTn id="3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7"/>
                  </p:tgtEl>
                </p:cond>
              </p:nextCondLst>
            </p:seq>
          </p:childTnLst>
        </p:cTn>
      </p:par>
    </p:tnLst>
    <p:bldLst>
      <p:bldP spid="48" grpId="0" animBg="1"/>
      <p:bldP spid="71" grpId="0" animBg="1"/>
      <p:bldP spid="72" grpId="0" animBg="1"/>
      <p:bldP spid="73" grpId="0" animBg="1"/>
      <p:bldP spid="74" grpId="0" animBg="1"/>
      <p:bldP spid="75" grpId="0" animBg="1"/>
      <p:bldP spid="76" grpId="0" animBg="1"/>
      <p:bldP spid="77" grpId="0" animBg="1"/>
      <p:bldP spid="80" grpId="0" animBg="1"/>
      <p:bldP spid="81" grpId="0" animBg="1"/>
      <p:bldP spid="82" grpId="0" animBg="1"/>
      <p:bldP spid="83" grpId="0" animBg="1"/>
      <p:bldP spid="84" grpId="0" animBg="1"/>
      <p:bldP spid="85" grpId="0" animBg="1"/>
      <p:bldP spid="86" grpId="0" animBg="1"/>
      <p:bldP spid="90" grpId="0" animBg="1"/>
      <p:bldP spid="91" grpId="0" animBg="1"/>
      <p:bldP spid="92" grpId="0" animBg="1"/>
      <p:bldP spid="93" grpId="0" animBg="1"/>
      <p:bldP spid="94" grpId="0" animBg="1"/>
      <p:bldP spid="95" grpId="0" animBg="1"/>
      <p:bldP spid="96" grpId="0" animBg="1"/>
      <p:bldP spid="98" grpId="0" animBg="1"/>
      <p:bldP spid="99" grpId="0" animBg="1"/>
      <p:bldP spid="100" grpId="0" animBg="1"/>
      <p:bldP spid="101" grpId="0" animBg="1"/>
      <p:bldP spid="102" grpId="0" animBg="1"/>
      <p:bldP spid="103" grpId="0" animBg="1"/>
      <p:bldP spid="104" grpId="0" animBg="1"/>
      <p:bldP spid="107" grpId="0" animBg="1"/>
      <p:bldP spid="108" grpId="0" animBg="1"/>
      <p:bldP spid="109" grpId="0" animBg="1"/>
      <p:bldP spid="110" grpId="0" animBg="1"/>
      <p:bldP spid="111" grpId="0" animBg="1"/>
      <p:bldP spid="112" grpId="0" animBg="1"/>
      <p:bldP spid="113" grpId="0" animBg="1"/>
      <p:bldP spid="132" grpId="0" animBg="1"/>
      <p:bldP spid="133" grpId="0" animBg="1"/>
      <p:bldP spid="134" grpId="0" animBg="1"/>
      <p:bldP spid="135" grpId="0" animBg="1"/>
      <p:bldP spid="136" grpId="0" animBg="1"/>
      <p:bldP spid="137" grpId="0" animBg="1"/>
      <p:bldP spid="138" grpId="0" animBg="1"/>
      <p:bldP spid="139" grpId="0" animBg="1"/>
      <p:bldP spid="140" grpId="0" animBg="1"/>
      <p:bldP spid="141" grpId="0" animBg="1"/>
      <p:bldP spid="142" grpId="0" animBg="1"/>
      <p:bldP spid="143" grpId="0" animBg="1"/>
      <p:bldP spid="144" grpId="0" animBg="1"/>
      <p:bldP spid="145" grpId="0" animBg="1"/>
      <p:bldP spid="146" grpId="0" animBg="1"/>
      <p:bldP spid="147" grpId="0" animBg="1"/>
      <p:bldP spid="148" grpId="0" animBg="1"/>
      <p:bldP spid="149" grpId="0" animBg="1"/>
      <p:bldP spid="150" grpId="0" animBg="1"/>
      <p:bldP spid="152" grpId="0" animBg="1"/>
      <p:bldP spid="153" grpId="0" animBg="1"/>
      <p:bldP spid="154" grpId="0" animBg="1"/>
      <p:bldP spid="155" grpId="0" animBg="1"/>
      <p:bldP spid="156" grpId="0" animBg="1"/>
      <p:bldP spid="157" grpId="0" animBg="1"/>
      <p:bldP spid="158" grpId="0" animBg="1"/>
      <p:bldP spid="15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43565" y="1020993"/>
            <a:ext cx="11748435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5400" dirty="0" smtClean="0">
                <a:solidFill>
                  <a:srgbClr val="FF0000"/>
                </a:solidFill>
              </a:rPr>
              <a:t>Write </a:t>
            </a:r>
            <a:r>
              <a:rPr lang="en-US" sz="5400" dirty="0">
                <a:solidFill>
                  <a:srgbClr val="FF0000"/>
                </a:solidFill>
              </a:rPr>
              <a:t>the name of the holiday associated with each of the following groups of objects, people, and times</a:t>
            </a:r>
            <a:r>
              <a:rPr lang="en-US" sz="5400" dirty="0" smtClean="0">
                <a:solidFill>
                  <a:srgbClr val="FF0000"/>
                </a:solidFill>
              </a:rPr>
              <a:t>.</a:t>
            </a:r>
            <a:endParaRPr lang="en-US" sz="5400" dirty="0">
              <a:solidFill>
                <a:srgbClr val="FF0000"/>
              </a:solidFill>
            </a:endParaRPr>
          </a:p>
        </p:txBody>
      </p:sp>
      <p:sp>
        <p:nvSpPr>
          <p:cNvPr id="3" name="Left Arrow 2">
            <a:hlinkClick r:id="rId2" action="ppaction://hlinksldjump"/>
          </p:cNvPr>
          <p:cNvSpPr/>
          <p:nvPr/>
        </p:nvSpPr>
        <p:spPr>
          <a:xfrm>
            <a:off x="0" y="0"/>
            <a:ext cx="2327700" cy="12282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443565" y="4150559"/>
            <a:ext cx="1136251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7200" dirty="0" smtClean="0"/>
              <a:t>1. le </a:t>
            </a:r>
            <a:r>
              <a:rPr lang="fr-FR" sz="7200" dirty="0"/>
              <a:t>feu d’artifice, le drapeau, l’hymne </a:t>
            </a:r>
            <a:r>
              <a:rPr lang="fr-FR" sz="7200" dirty="0" smtClean="0"/>
              <a:t>national</a:t>
            </a:r>
            <a:endParaRPr lang="en-US" sz="7200" dirty="0"/>
          </a:p>
        </p:txBody>
      </p:sp>
    </p:spTree>
    <p:extLst>
      <p:ext uri="{BB962C8B-B14F-4D97-AF65-F5344CB8AC3E}">
        <p14:creationId xmlns:p14="http://schemas.microsoft.com/office/powerpoint/2010/main" val="9823147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Left Arrow 2">
            <a:hlinkClick r:id="rId2" action="ppaction://hlinksldjump"/>
          </p:cNvPr>
          <p:cNvSpPr/>
          <p:nvPr/>
        </p:nvSpPr>
        <p:spPr>
          <a:xfrm>
            <a:off x="0" y="0"/>
            <a:ext cx="2327700" cy="12282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397449" y="3685258"/>
            <a:ext cx="1136251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dirty="0" smtClean="0"/>
              <a:t>2. </a:t>
            </a:r>
            <a:r>
              <a:rPr lang="fr-FR" sz="7200" dirty="0" smtClean="0"/>
              <a:t>le défilé, le mois de janvier, les résolutions</a:t>
            </a:r>
            <a:endParaRPr lang="en-US" sz="7200" dirty="0"/>
          </a:p>
        </p:txBody>
      </p:sp>
      <p:sp>
        <p:nvSpPr>
          <p:cNvPr id="5" name="TextBox 4"/>
          <p:cNvSpPr txBox="1"/>
          <p:nvPr/>
        </p:nvSpPr>
        <p:spPr>
          <a:xfrm>
            <a:off x="443565" y="1020993"/>
            <a:ext cx="11748435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5400" dirty="0" smtClean="0">
                <a:solidFill>
                  <a:srgbClr val="FF0000"/>
                </a:solidFill>
              </a:rPr>
              <a:t>Write </a:t>
            </a:r>
            <a:r>
              <a:rPr lang="en-US" sz="5400" dirty="0">
                <a:solidFill>
                  <a:srgbClr val="FF0000"/>
                </a:solidFill>
              </a:rPr>
              <a:t>the name of the holiday associated with each of the following groups of objects, people, and times</a:t>
            </a:r>
            <a:r>
              <a:rPr lang="en-US" sz="5400" dirty="0" smtClean="0">
                <a:solidFill>
                  <a:srgbClr val="FF0000"/>
                </a:solidFill>
              </a:rPr>
              <a:t>.</a:t>
            </a:r>
            <a:endParaRPr lang="en-US" sz="5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41166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Left Arrow 2">
            <a:hlinkClick r:id="rId2" action="ppaction://hlinksldjump"/>
          </p:cNvPr>
          <p:cNvSpPr/>
          <p:nvPr/>
        </p:nvSpPr>
        <p:spPr>
          <a:xfrm>
            <a:off x="0" y="0"/>
            <a:ext cx="2327700" cy="12282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456443" y="3891736"/>
            <a:ext cx="1136251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7200" dirty="0" smtClean="0"/>
              <a:t>3. la </a:t>
            </a:r>
            <a:r>
              <a:rPr lang="fr-FR" sz="7200" dirty="0"/>
              <a:t>bûche, le sapin, les cartes de vœux</a:t>
            </a:r>
            <a:endParaRPr lang="en-US" sz="7200" dirty="0"/>
          </a:p>
        </p:txBody>
      </p:sp>
      <p:sp>
        <p:nvSpPr>
          <p:cNvPr id="5" name="TextBox 4"/>
          <p:cNvSpPr txBox="1"/>
          <p:nvPr/>
        </p:nvSpPr>
        <p:spPr>
          <a:xfrm>
            <a:off x="443565" y="1020993"/>
            <a:ext cx="11748435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5400" dirty="0" smtClean="0">
                <a:solidFill>
                  <a:srgbClr val="FF0000"/>
                </a:solidFill>
              </a:rPr>
              <a:t>Write </a:t>
            </a:r>
            <a:r>
              <a:rPr lang="en-US" sz="5400" dirty="0">
                <a:solidFill>
                  <a:srgbClr val="FF0000"/>
                </a:solidFill>
              </a:rPr>
              <a:t>the name of the holiday associated with each of the following groups of objects, people, and times</a:t>
            </a:r>
            <a:r>
              <a:rPr lang="en-US" sz="5400" dirty="0" smtClean="0">
                <a:solidFill>
                  <a:srgbClr val="FF0000"/>
                </a:solidFill>
              </a:rPr>
              <a:t>.</a:t>
            </a:r>
            <a:endParaRPr lang="en-US" sz="5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43017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6443" y="3441680"/>
            <a:ext cx="11362518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7200" dirty="0" smtClean="0">
                <a:latin typeface="Brady Bunch Remastered" panose="020B0600020202020204" pitchFamily="34" charset="0"/>
              </a:rPr>
              <a:t>4.</a:t>
            </a:r>
            <a:r>
              <a:rPr lang="fr-FR" sz="7200" dirty="0">
                <a:latin typeface="Brady Bunch Remastered" panose="020B0600020202020204" pitchFamily="34" charset="0"/>
              </a:rPr>
              <a:t>	</a:t>
            </a:r>
            <a:r>
              <a:rPr lang="fr-FR" sz="7200" dirty="0"/>
              <a:t>Il faut préparer les </a:t>
            </a:r>
            <a:r>
              <a:rPr lang="fr-FR" sz="7200" dirty="0" smtClean="0"/>
              <a:t>_________. </a:t>
            </a:r>
            <a:r>
              <a:rPr lang="fr-FR" sz="7200" dirty="0"/>
              <a:t>J’ai des chips, des biscuits et des cacahuètes.</a:t>
            </a:r>
            <a:endParaRPr lang="fr-FR" sz="7200" dirty="0">
              <a:latin typeface="Brady Bunch Remastered" panose="020B0600020202020204" pitchFamily="34" charset="0"/>
            </a:endParaRPr>
          </a:p>
        </p:txBody>
      </p:sp>
      <p:sp>
        <p:nvSpPr>
          <p:cNvPr id="3" name="Left Arrow 2">
            <a:hlinkClick r:id="rId2" action="ppaction://hlinksldjump"/>
          </p:cNvPr>
          <p:cNvSpPr/>
          <p:nvPr/>
        </p:nvSpPr>
        <p:spPr>
          <a:xfrm>
            <a:off x="0" y="0"/>
            <a:ext cx="2327700" cy="12282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2794190" y="-50279"/>
            <a:ext cx="9397810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6500" dirty="0" err="1" smtClean="0">
                <a:solidFill>
                  <a:srgbClr val="FF0000"/>
                </a:solidFill>
                <a:latin typeface="Brady Bunch Remastered" panose="020B0600020202020204" pitchFamily="34" charset="0"/>
              </a:rPr>
              <a:t>Complétez</a:t>
            </a:r>
            <a:r>
              <a:rPr lang="en-US" sz="6500" dirty="0" smtClean="0">
                <a:solidFill>
                  <a:srgbClr val="FF0000"/>
                </a:solidFill>
                <a:latin typeface="Brady Bunch Remastered" panose="020B0600020202020204" pitchFamily="34" charset="0"/>
              </a:rPr>
              <a:t> avec le bon mot de </a:t>
            </a:r>
            <a:r>
              <a:rPr lang="en-US" sz="6500" dirty="0" err="1" smtClean="0">
                <a:solidFill>
                  <a:srgbClr val="FF0000"/>
                </a:solidFill>
                <a:latin typeface="Brady Bunch Remastered" panose="020B0600020202020204" pitchFamily="34" charset="0"/>
              </a:rPr>
              <a:t>vocabulaire</a:t>
            </a:r>
            <a:r>
              <a:rPr lang="en-US" sz="6500" dirty="0" smtClean="0">
                <a:solidFill>
                  <a:srgbClr val="FF0000"/>
                </a:solidFill>
                <a:latin typeface="Brady Bunch Remastered" panose="020B0600020202020204" pitchFamily="34" charset="0"/>
              </a:rPr>
              <a:t>.</a:t>
            </a:r>
            <a:endParaRPr lang="en-US" sz="65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8642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91</TotalTime>
  <Words>644</Words>
  <Application>Microsoft Office PowerPoint</Application>
  <PresentationFormat>Widescreen</PresentationFormat>
  <Paragraphs>112</Paragraphs>
  <Slides>30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36" baseType="lpstr">
      <vt:lpstr>Arial</vt:lpstr>
      <vt:lpstr>Bodoni MT Black</vt:lpstr>
      <vt:lpstr>Brady Bunch Remastered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 Berndt</dc:creator>
  <cp:lastModifiedBy>Danielle Berndt</cp:lastModifiedBy>
  <cp:revision>16</cp:revision>
  <dcterms:created xsi:type="dcterms:W3CDTF">2013-11-22T11:47:18Z</dcterms:created>
  <dcterms:modified xsi:type="dcterms:W3CDTF">2014-12-09T13:37:39Z</dcterms:modified>
</cp:coreProperties>
</file>